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12"/>
  </p:notesMasterIdLst>
  <p:sldIdLst>
    <p:sldId id="423" r:id="rId2"/>
    <p:sldId id="1045" r:id="rId3"/>
    <p:sldId id="1051" r:id="rId4"/>
    <p:sldId id="1047" r:id="rId5"/>
    <p:sldId id="1053" r:id="rId6"/>
    <p:sldId id="1049" r:id="rId7"/>
    <p:sldId id="2264" r:id="rId8"/>
    <p:sldId id="2265" r:id="rId9"/>
    <p:sldId id="2267" r:id="rId10"/>
    <p:sldId id="2266" r:id="rId11"/>
  </p:sldIdLst>
  <p:sldSz cx="9906000" cy="6858000" type="A4"/>
  <p:notesSz cx="6807200" cy="9939338"/>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A0F8"/>
    <a:srgbClr val="0432FF"/>
    <a:srgbClr val="FBE6D6"/>
    <a:srgbClr val="CCFF99"/>
    <a:srgbClr val="FFFFCC"/>
    <a:srgbClr val="E6E6E6"/>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04" autoAdjust="0"/>
    <p:restoredTop sz="74300" autoAdjust="0"/>
  </p:normalViewPr>
  <p:slideViewPr>
    <p:cSldViewPr snapToGrid="0">
      <p:cViewPr varScale="1">
        <p:scale>
          <a:sx n="59" d="100"/>
          <a:sy n="59" d="100"/>
        </p:scale>
        <p:origin x="1980" y="72"/>
      </p:cViewPr>
      <p:guideLst>
        <p:guide orient="horz" pos="2160"/>
        <p:guide pos="31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1"/>
            <a:ext cx="2949575" cy="498475"/>
          </a:xfrm>
          <a:prstGeom prst="rect">
            <a:avLst/>
          </a:prstGeom>
        </p:spPr>
        <p:txBody>
          <a:bodyPr vert="horz" lIns="91434" tIns="45717" rIns="91434" bIns="45717"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6039" y="1"/>
            <a:ext cx="2949575" cy="498475"/>
          </a:xfrm>
          <a:prstGeom prst="rect">
            <a:avLst/>
          </a:prstGeom>
        </p:spPr>
        <p:txBody>
          <a:bodyPr vert="horz" lIns="91434" tIns="45717" rIns="91434" bIns="45717" rtlCol="0"/>
          <a:lstStyle>
            <a:lvl1pPr algn="r">
              <a:defRPr sz="1200"/>
            </a:lvl1pPr>
          </a:lstStyle>
          <a:p>
            <a:fld id="{DC32A71B-6669-4217-8B44-8C84C6ABCCA7}" type="datetimeFigureOut">
              <a:rPr kumimoji="1" lang="ja-JP" altLang="en-US" smtClean="0"/>
              <a:t>2021/3/15</a:t>
            </a:fld>
            <a:endParaRPr kumimoji="1" lang="ja-JP" altLang="en-US"/>
          </a:p>
        </p:txBody>
      </p:sp>
      <p:sp>
        <p:nvSpPr>
          <p:cNvPr id="4" name="スライド イメージ プレースホルダー 3"/>
          <p:cNvSpPr>
            <a:spLocks noGrp="1" noRot="1" noChangeAspect="1"/>
          </p:cNvSpPr>
          <p:nvPr>
            <p:ph type="sldImg" idx="2"/>
          </p:nvPr>
        </p:nvSpPr>
        <p:spPr>
          <a:xfrm>
            <a:off x="981075" y="1243013"/>
            <a:ext cx="4845050" cy="3354387"/>
          </a:xfrm>
          <a:prstGeom prst="rect">
            <a:avLst/>
          </a:prstGeom>
          <a:noFill/>
          <a:ln w="12700">
            <a:solidFill>
              <a:prstClr val="black"/>
            </a:solidFill>
          </a:ln>
        </p:spPr>
        <p:txBody>
          <a:bodyPr vert="horz" lIns="91434" tIns="45717" rIns="91434" bIns="45717" rtlCol="0" anchor="ctr"/>
          <a:lstStyle/>
          <a:p>
            <a:endParaRPr lang="ja-JP" altLang="en-US"/>
          </a:p>
        </p:txBody>
      </p:sp>
      <p:sp>
        <p:nvSpPr>
          <p:cNvPr id="5" name="ノート プレースホルダー 4"/>
          <p:cNvSpPr>
            <a:spLocks noGrp="1"/>
          </p:cNvSpPr>
          <p:nvPr>
            <p:ph type="body" sz="quarter" idx="3"/>
          </p:nvPr>
        </p:nvSpPr>
        <p:spPr>
          <a:xfrm>
            <a:off x="681039" y="4783139"/>
            <a:ext cx="5445125" cy="3913187"/>
          </a:xfrm>
          <a:prstGeom prst="rect">
            <a:avLst/>
          </a:prstGeom>
        </p:spPr>
        <p:txBody>
          <a:bodyPr vert="horz" lIns="91434" tIns="45717" rIns="91434" bIns="45717"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1" y="9440864"/>
            <a:ext cx="2949575" cy="498475"/>
          </a:xfrm>
          <a:prstGeom prst="rect">
            <a:avLst/>
          </a:prstGeom>
        </p:spPr>
        <p:txBody>
          <a:bodyPr vert="horz" lIns="91434" tIns="45717" rIns="91434" bIns="45717"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6039" y="9440864"/>
            <a:ext cx="2949575" cy="498475"/>
          </a:xfrm>
          <a:prstGeom prst="rect">
            <a:avLst/>
          </a:prstGeom>
        </p:spPr>
        <p:txBody>
          <a:bodyPr vert="horz" lIns="91434" tIns="45717" rIns="91434" bIns="45717" rtlCol="0" anchor="b"/>
          <a:lstStyle>
            <a:lvl1pPr algn="r">
              <a:defRPr sz="1200"/>
            </a:lvl1pPr>
          </a:lstStyle>
          <a:p>
            <a:fld id="{88961C5A-15E7-451D-A054-E91C87389485}" type="slidenum">
              <a:rPr kumimoji="1" lang="ja-JP" altLang="en-US" smtClean="0"/>
              <a:t>‹#›</a:t>
            </a:fld>
            <a:endParaRPr kumimoji="1" lang="ja-JP" altLang="en-US"/>
          </a:p>
        </p:txBody>
      </p:sp>
    </p:spTree>
    <p:extLst>
      <p:ext uri="{BB962C8B-B14F-4D97-AF65-F5344CB8AC3E}">
        <p14:creationId xmlns:p14="http://schemas.microsoft.com/office/powerpoint/2010/main" val="2860286894"/>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こんにちは。水産庁研究指導課から、漁獲報告システムについてご説明致します。</a:t>
            </a:r>
          </a:p>
        </p:txBody>
      </p:sp>
      <p:sp>
        <p:nvSpPr>
          <p:cNvPr id="4" name="スライド番号プレースホルダー 3"/>
          <p:cNvSpPr>
            <a:spLocks noGrp="1"/>
          </p:cNvSpPr>
          <p:nvPr>
            <p:ph type="sldNum" sz="quarter" idx="5"/>
          </p:nvPr>
        </p:nvSpPr>
        <p:spPr/>
        <p:txBody>
          <a:bodyPr/>
          <a:lstStyle/>
          <a:p>
            <a:fld id="{88961C5A-15E7-451D-A054-E91C87389485}" type="slidenum">
              <a:rPr kumimoji="1" lang="ja-JP" altLang="en-US" smtClean="0"/>
              <a:t>1</a:t>
            </a:fld>
            <a:endParaRPr kumimoji="1" lang="ja-JP" altLang="en-US"/>
          </a:p>
        </p:txBody>
      </p:sp>
    </p:spTree>
    <p:extLst>
      <p:ext uri="{BB962C8B-B14F-4D97-AF65-F5344CB8AC3E}">
        <p14:creationId xmlns:p14="http://schemas.microsoft.com/office/powerpoint/2010/main" val="13915165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まず、今回構築しようとしている漁獲報告システムについてご説明します。</a:t>
            </a:r>
            <a:endParaRPr kumimoji="1" lang="en-US" altLang="ja-JP" dirty="0"/>
          </a:p>
          <a:p>
            <a:r>
              <a:rPr kumimoji="1" lang="ja-JP" altLang="en-US" dirty="0"/>
              <a:t>昨年</a:t>
            </a:r>
            <a:r>
              <a:rPr kumimoji="1" lang="en-US" altLang="ja-JP" dirty="0"/>
              <a:t>12</a:t>
            </a:r>
            <a:r>
              <a:rPr kumimoji="1" lang="ja-JP" altLang="en-US" dirty="0"/>
              <a:t>月に施行された改正漁業法において、水産資源の評価や管理を適切かつ確実に行うため、漁業者の皆さんから以下の漁獲情報を報告いただくことが義務化されました。</a:t>
            </a:r>
          </a:p>
          <a:p>
            <a:r>
              <a:rPr kumimoji="1" lang="ja-JP" altLang="en-US" dirty="0"/>
              <a:t>一つ目は漁業権漁業の漁獲量</a:t>
            </a:r>
          </a:p>
          <a:p>
            <a:r>
              <a:rPr kumimoji="1" lang="ja-JP" altLang="en-US" dirty="0"/>
              <a:t>二つ目は特定水産資源（いわゆる</a:t>
            </a:r>
            <a:r>
              <a:rPr kumimoji="1" lang="en-US" altLang="ja-JP" dirty="0"/>
              <a:t>TAC</a:t>
            </a:r>
            <a:r>
              <a:rPr kumimoji="1" lang="ja-JP" altLang="en-US" dirty="0"/>
              <a:t>対象種）の漁獲量</a:t>
            </a:r>
          </a:p>
          <a:p>
            <a:r>
              <a:rPr kumimoji="1" lang="ja-JP" altLang="en-US" dirty="0"/>
              <a:t>三つ目は知事許可漁業の漁獲量</a:t>
            </a:r>
            <a:endParaRPr kumimoji="1" lang="en-US" altLang="ja-JP" dirty="0"/>
          </a:p>
          <a:p>
            <a:r>
              <a:rPr kumimoji="1" lang="ja-JP" altLang="en-US" dirty="0"/>
              <a:t>四つ目は大臣許可漁業の漁獲量で、当面のところ従来からある漁獲成績報告書での報告を予定しています。</a:t>
            </a:r>
            <a:endParaRPr kumimoji="1" lang="en-US" altLang="ja-JP" dirty="0"/>
          </a:p>
          <a:p>
            <a:r>
              <a:rPr kumimoji="1" lang="ja-JP" altLang="en-US" dirty="0"/>
              <a:t>です。</a:t>
            </a:r>
          </a:p>
          <a:p>
            <a:r>
              <a:rPr kumimoji="1" lang="ja-JP" altLang="en-US" dirty="0"/>
              <a:t>今回ご説明する漁獲報告システムは、漁協の販売管理システムから皆さんの水揚げデータを報告するものです。これによって皆さんの報告にかかる事務的な負担が軽減されます。なお、報告システムを使わない場合は紙ベースで報告していただくこととなります。</a:t>
            </a:r>
          </a:p>
          <a:p>
            <a:r>
              <a:rPr kumimoji="1" lang="ja-JP" altLang="en-US" dirty="0"/>
              <a:t>また、漁協では把握し得ない相対取引の水揚げ量、操業区域等は、専用のアプリを開発して漁協を経由せずに報告いただくことを予定しています。</a:t>
            </a:r>
          </a:p>
          <a:p>
            <a:r>
              <a:rPr kumimoji="1" lang="ja-JP" altLang="en-US" dirty="0"/>
              <a:t>システムの改修経費等には国からの補助があります。　</a:t>
            </a:r>
          </a:p>
          <a:p>
            <a:endParaRPr kumimoji="1" lang="ja-JP" altLang="en-US" dirty="0"/>
          </a:p>
        </p:txBody>
      </p:sp>
      <p:sp>
        <p:nvSpPr>
          <p:cNvPr id="4" name="スライド番号プレースホルダー 3"/>
          <p:cNvSpPr>
            <a:spLocks noGrp="1"/>
          </p:cNvSpPr>
          <p:nvPr>
            <p:ph type="sldNum" sz="quarter" idx="10"/>
          </p:nvPr>
        </p:nvSpPr>
        <p:spPr/>
        <p:txBody>
          <a:bodyPr/>
          <a:lstStyle/>
          <a:p>
            <a:pPr defTabSz="914344">
              <a:defRPr/>
            </a:pPr>
            <a:fld id="{E72679FE-23C5-4D1E-9B56-E3AFD6937C88}" type="slidenum">
              <a:rPr lang="ja-JP" altLang="en-US">
                <a:solidFill>
                  <a:prstClr val="black"/>
                </a:solidFill>
                <a:latin typeface="Calibri"/>
                <a:ea typeface="ＭＳ Ｐゴシック" panose="020B0600070205080204" pitchFamily="50" charset="-128"/>
              </a:rPr>
              <a:pPr defTabSz="914344">
                <a:defRPr/>
              </a:pPr>
              <a:t>2</a:t>
            </a:fld>
            <a:endParaRPr lang="ja-JP" altLang="en-US">
              <a:solidFill>
                <a:prstClr val="black"/>
              </a:solidFill>
              <a:latin typeface="Calibri"/>
              <a:ea typeface="ＭＳ Ｐゴシック" panose="020B0600070205080204" pitchFamily="50" charset="-128"/>
            </a:endParaRPr>
          </a:p>
        </p:txBody>
      </p:sp>
    </p:spTree>
    <p:extLst>
      <p:ext uri="{BB962C8B-B14F-4D97-AF65-F5344CB8AC3E}">
        <p14:creationId xmlns:p14="http://schemas.microsoft.com/office/powerpoint/2010/main" val="6619421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次に、システムの全体像についてご説明します。</a:t>
            </a:r>
            <a:endParaRPr kumimoji="1" lang="en-US" altLang="ja-JP" dirty="0"/>
          </a:p>
          <a:p>
            <a:r>
              <a:rPr kumimoji="1" lang="ja-JP" altLang="en-US" dirty="0"/>
              <a:t>まず、</a:t>
            </a:r>
            <a:r>
              <a:rPr kumimoji="1" lang="en-US" altLang="ja-JP" dirty="0"/>
              <a:t>STEP</a:t>
            </a:r>
            <a:r>
              <a:rPr kumimoji="1" lang="ja-JP" altLang="en-US" dirty="0"/>
              <a:t>①としては、前のページでご説明したとおり、漁協の販売管理システムから漁獲報告対象者の水揚げデータを報告していただきます。</a:t>
            </a:r>
            <a:endParaRPr kumimoji="1" lang="en-US" altLang="ja-JP" dirty="0"/>
          </a:p>
          <a:p>
            <a:r>
              <a:rPr kumimoji="1" lang="ja-JP" altLang="en-US" dirty="0"/>
              <a:t>また、相対取引の水揚げ量、操業区域等は、専用のアプリを別途開発して漁協を経由せずに報告いただきます。</a:t>
            </a:r>
          </a:p>
          <a:p>
            <a:endParaRPr kumimoji="1" lang="en-US" altLang="ja-JP" dirty="0"/>
          </a:p>
          <a:p>
            <a:r>
              <a:rPr kumimoji="1" lang="ja-JP" altLang="en-US" dirty="0"/>
              <a:t>こうして報告いただいたデータは、</a:t>
            </a:r>
            <a:r>
              <a:rPr kumimoji="1" lang="en-US" altLang="ja-JP" dirty="0"/>
              <a:t>STEP2</a:t>
            </a:r>
            <a:r>
              <a:rPr kumimoji="1" lang="ja-JP" altLang="en-US" dirty="0"/>
              <a:t>で国のシステムに一元的に集約・蓄積されます。</a:t>
            </a:r>
            <a:endParaRPr kumimoji="1" lang="en-US" altLang="ja-JP" dirty="0"/>
          </a:p>
          <a:p>
            <a:endParaRPr kumimoji="1" lang="en-US" altLang="ja-JP" dirty="0"/>
          </a:p>
          <a:p>
            <a:r>
              <a:rPr kumimoji="1" lang="ja-JP" altLang="en-US" dirty="0"/>
              <a:t>集約・蓄積されたデータは、</a:t>
            </a:r>
            <a:r>
              <a:rPr kumimoji="1" lang="en-US" altLang="ja-JP" dirty="0"/>
              <a:t>STEP</a:t>
            </a:r>
            <a:r>
              <a:rPr kumimoji="1" lang="ja-JP" altLang="en-US" dirty="0"/>
              <a:t>３において、漁獲報告に代えられる他、試験研究機関が実施する「資源評価」や、「</a:t>
            </a:r>
            <a:r>
              <a:rPr kumimoji="1" lang="en-US" altLang="ja-JP" dirty="0"/>
              <a:t>TAC</a:t>
            </a:r>
            <a:r>
              <a:rPr kumimoji="1" lang="ja-JP" altLang="en-US" dirty="0"/>
              <a:t>報告の確認」に活用されます。</a:t>
            </a:r>
          </a:p>
          <a:p>
            <a:r>
              <a:rPr kumimoji="1" lang="ja-JP" altLang="en-US" dirty="0"/>
              <a:t>また、操業区域や漁獲努力量といった操業データは、試験研究機関が実施する「資源評価」に必要不可欠な指標「単位漁獲努力量あたりの漁獲重量（</a:t>
            </a:r>
            <a:r>
              <a:rPr kumimoji="1" lang="en-US" altLang="ja-JP" dirty="0"/>
              <a:t>CPUE</a:t>
            </a:r>
            <a:r>
              <a:rPr kumimoji="1" lang="ja-JP" altLang="en-US" dirty="0"/>
              <a:t>）」の計算に利用します。</a:t>
            </a:r>
            <a:endParaRPr kumimoji="1" lang="en-US" altLang="ja-JP" dirty="0"/>
          </a:p>
          <a:p>
            <a:endParaRPr kumimoji="1" lang="en-US" altLang="ja-JP" dirty="0"/>
          </a:p>
          <a:p>
            <a:r>
              <a:rPr kumimoji="1" lang="ja-JP" altLang="en-US" dirty="0"/>
              <a:t>こうしたことによって、資源をしっかりと管理しつつ、その資源を皆さんが最大限に活用していける体制を目指します。</a:t>
            </a:r>
            <a:endParaRPr kumimoji="1" lang="en-US" altLang="ja-JP" dirty="0"/>
          </a:p>
          <a:p>
            <a:endParaRPr kumimoji="1" lang="en-US" altLang="ja-JP" dirty="0"/>
          </a:p>
          <a:p>
            <a:r>
              <a:rPr kumimoji="1" lang="ja-JP" altLang="en-US" dirty="0"/>
              <a:t>これからは、赤枠で囲った部分のシステムについてご説明します。</a:t>
            </a:r>
          </a:p>
          <a:p>
            <a:endParaRPr kumimoji="1" lang="ja-JP" altLang="en-US" dirty="0"/>
          </a:p>
        </p:txBody>
      </p:sp>
      <p:sp>
        <p:nvSpPr>
          <p:cNvPr id="4" name="スライド番号プレースホルダー 3"/>
          <p:cNvSpPr>
            <a:spLocks noGrp="1"/>
          </p:cNvSpPr>
          <p:nvPr>
            <p:ph type="sldNum" sz="quarter" idx="10"/>
          </p:nvPr>
        </p:nvSpPr>
        <p:spPr/>
        <p:txBody>
          <a:bodyPr/>
          <a:lstStyle/>
          <a:p>
            <a:pPr marL="0" marR="0" lvl="0" indent="0" algn="r" defTabSz="914344" rtl="0" eaLnBrk="1" fontAlgn="auto" latinLnBrk="0" hangingPunct="1">
              <a:lnSpc>
                <a:spcPct val="100000"/>
              </a:lnSpc>
              <a:spcBef>
                <a:spcPts val="0"/>
              </a:spcBef>
              <a:spcAft>
                <a:spcPts val="0"/>
              </a:spcAft>
              <a:buClrTx/>
              <a:buSzTx/>
              <a:buFontTx/>
              <a:buNone/>
              <a:tabLst/>
              <a:defRPr/>
            </a:pPr>
            <a:fld id="{E72679FE-23C5-4D1E-9B56-E3AFD6937C88}" type="slidenum">
              <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rPr>
              <a:pPr marL="0" marR="0" lvl="0" indent="0" algn="r" defTabSz="914344" rtl="0" eaLnBrk="1" fontAlgn="auto" latinLnBrk="0" hangingPunct="1">
                <a:lnSpc>
                  <a:spcPct val="100000"/>
                </a:lnSpc>
                <a:spcBef>
                  <a:spcPts val="0"/>
                </a:spcBef>
                <a:spcAft>
                  <a:spcPts val="0"/>
                </a:spcAft>
                <a:buClrTx/>
                <a:buSzTx/>
                <a:buFontTx/>
                <a:buNone/>
                <a:tabLst/>
                <a:defRPr/>
              </a:pPr>
              <a:t>3</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5556161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次に漁協の販売管理システムから提供いただくデータについてご説明します。</a:t>
            </a:r>
            <a:endParaRPr kumimoji="1" lang="en-US" altLang="ja-JP" dirty="0"/>
          </a:p>
          <a:p>
            <a:endParaRPr kumimoji="1" lang="en-US" altLang="ja-JP" dirty="0"/>
          </a:p>
          <a:p>
            <a:r>
              <a:rPr kumimoji="1" lang="ja-JP" altLang="en-US" dirty="0"/>
              <a:t>必要なデータとして販売管理システムから提供いただきたいのは、日別、漁業者別、魚種別、漁業種類別の水揚げ量データです。</a:t>
            </a:r>
          </a:p>
          <a:p>
            <a:endParaRPr kumimoji="1" lang="en-US" altLang="ja-JP" dirty="0"/>
          </a:p>
          <a:p>
            <a:r>
              <a:rPr kumimoji="1" lang="ja-JP" altLang="en-US" dirty="0"/>
              <a:t>漁業者別の報告データとするためには個人を特定する必要があります。販売管理システムの個人データは屋号や船名が使われている場合があるので、漁業者の皆さんのお名前（又は会社名）を別途システムに組み込みます。</a:t>
            </a:r>
          </a:p>
          <a:p>
            <a:endParaRPr kumimoji="1" lang="en-US" altLang="ja-JP" dirty="0"/>
          </a:p>
          <a:p>
            <a:r>
              <a:rPr kumimoji="1" lang="ja-JP" altLang="en-US" dirty="0"/>
              <a:t>漁獲報告システムは、関係者の皆さんとの事前の合意（利用契約等）の上で運用します。また、個人情報が公開されることはありません。提供いただいたデータを事前にお約束したこと以外に勝手に利用することもありませんし、セキュリティ対策にも万全を期していきます。</a:t>
            </a:r>
          </a:p>
          <a:p>
            <a:endParaRPr kumimoji="1" lang="ja-JP" altLang="en-US" dirty="0"/>
          </a:p>
        </p:txBody>
      </p:sp>
      <p:sp>
        <p:nvSpPr>
          <p:cNvPr id="4" name="スライド番号プレースホルダー 3"/>
          <p:cNvSpPr>
            <a:spLocks noGrp="1"/>
          </p:cNvSpPr>
          <p:nvPr>
            <p:ph type="sldNum" sz="quarter" idx="10"/>
          </p:nvPr>
        </p:nvSpPr>
        <p:spPr/>
        <p:txBody>
          <a:bodyPr/>
          <a:lstStyle/>
          <a:p>
            <a:pPr defTabSz="914344">
              <a:defRPr/>
            </a:pPr>
            <a:fld id="{E72679FE-23C5-4D1E-9B56-E3AFD6937C88}" type="slidenum">
              <a:rPr lang="ja-JP" altLang="en-US">
                <a:solidFill>
                  <a:prstClr val="black"/>
                </a:solidFill>
                <a:latin typeface="Calibri"/>
                <a:ea typeface="ＭＳ Ｐゴシック" panose="020B0600070205080204" pitchFamily="50" charset="-128"/>
              </a:rPr>
              <a:pPr defTabSz="914344">
                <a:defRPr/>
              </a:pPr>
              <a:t>4</a:t>
            </a:fld>
            <a:endParaRPr lang="ja-JP" altLang="en-US">
              <a:solidFill>
                <a:prstClr val="black"/>
              </a:solidFill>
              <a:latin typeface="Calibri"/>
              <a:ea typeface="ＭＳ Ｐゴシック" panose="020B0600070205080204" pitchFamily="50" charset="-128"/>
            </a:endParaRPr>
          </a:p>
        </p:txBody>
      </p:sp>
    </p:spTree>
    <p:extLst>
      <p:ext uri="{BB962C8B-B14F-4D97-AF65-F5344CB8AC3E}">
        <p14:creationId xmlns:p14="http://schemas.microsoft.com/office/powerpoint/2010/main" val="28644799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次に、販売管理システムに漁獲報告機能を追加するために必要な改修についてご説明します。</a:t>
            </a:r>
            <a:endParaRPr kumimoji="1" lang="en-US" altLang="ja-JP" dirty="0"/>
          </a:p>
          <a:p>
            <a:endParaRPr kumimoji="1" lang="en-US" altLang="ja-JP" dirty="0"/>
          </a:p>
          <a:p>
            <a:r>
              <a:rPr kumimoji="1" lang="ja-JP" altLang="en-US" dirty="0"/>
              <a:t>現在お使いの販売管理システムのデータを漁獲報告に利用するためには、以下の２つの機能を組み込む作業が必要となります。</a:t>
            </a:r>
          </a:p>
          <a:p>
            <a:r>
              <a:rPr kumimoji="1" lang="ja-JP" altLang="en-US" dirty="0"/>
              <a:t>一つ目は、販売システムのデータを、国の漁獲報告システムと通信する機能</a:t>
            </a:r>
          </a:p>
          <a:p>
            <a:r>
              <a:rPr kumimoji="1" lang="ja-JP" altLang="en-US" dirty="0"/>
              <a:t>二つ目は、誰からの報告か判断する機能</a:t>
            </a:r>
          </a:p>
          <a:p>
            <a:endParaRPr kumimoji="1" lang="en-US" altLang="ja-JP" dirty="0"/>
          </a:p>
          <a:p>
            <a:r>
              <a:rPr kumimoji="1" lang="ja-JP" altLang="en-US" dirty="0"/>
              <a:t>これらの機能に必要な仕様は別途指定されますので、漁協さんに作成していただく必要はありません。</a:t>
            </a:r>
          </a:p>
          <a:p>
            <a:endParaRPr kumimoji="1" lang="ja-JP" altLang="en-US" dirty="0"/>
          </a:p>
        </p:txBody>
      </p:sp>
      <p:sp>
        <p:nvSpPr>
          <p:cNvPr id="4" name="スライド番号プレースホルダー 3"/>
          <p:cNvSpPr>
            <a:spLocks noGrp="1"/>
          </p:cNvSpPr>
          <p:nvPr>
            <p:ph type="sldNum" sz="quarter" idx="10"/>
          </p:nvPr>
        </p:nvSpPr>
        <p:spPr/>
        <p:txBody>
          <a:bodyPr/>
          <a:lstStyle/>
          <a:p>
            <a:pPr marL="0" marR="0" lvl="0" indent="0" algn="r" defTabSz="914344" rtl="0" eaLnBrk="1" fontAlgn="auto" latinLnBrk="0" hangingPunct="1">
              <a:lnSpc>
                <a:spcPct val="100000"/>
              </a:lnSpc>
              <a:spcBef>
                <a:spcPts val="0"/>
              </a:spcBef>
              <a:spcAft>
                <a:spcPts val="0"/>
              </a:spcAft>
              <a:buClrTx/>
              <a:buSzTx/>
              <a:buFontTx/>
              <a:buNone/>
              <a:tabLst/>
              <a:defRPr/>
            </a:pPr>
            <a:fld id="{E72679FE-23C5-4D1E-9B56-E3AFD6937C88}" type="slidenum">
              <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rPr>
              <a:pPr marL="0" marR="0" lvl="0" indent="0" algn="r" defTabSz="914344" rtl="0" eaLnBrk="1" fontAlgn="auto" latinLnBrk="0" hangingPunct="1">
                <a:lnSpc>
                  <a:spcPct val="100000"/>
                </a:lnSpc>
                <a:spcBef>
                  <a:spcPts val="0"/>
                </a:spcBef>
                <a:spcAft>
                  <a:spcPts val="0"/>
                </a:spcAft>
                <a:buClrTx/>
                <a:buSzTx/>
                <a:buFontTx/>
                <a:buNone/>
                <a:tabLst/>
                <a:defRPr/>
              </a:pPr>
              <a:t>5</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291253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次に、漁獲報告システムの改修・導入に対する国の補助についてご説明します。</a:t>
            </a:r>
            <a:endParaRPr kumimoji="1" lang="en-US" altLang="ja-JP" dirty="0"/>
          </a:p>
          <a:p>
            <a:endParaRPr kumimoji="1" lang="en-US" altLang="ja-JP" dirty="0"/>
          </a:p>
          <a:p>
            <a:r>
              <a:rPr kumimoji="1" lang="ja-JP" altLang="en-US" dirty="0"/>
              <a:t>まずは、販売管理システムの改修・導入にかかる経費。</a:t>
            </a:r>
          </a:p>
          <a:p>
            <a:r>
              <a:rPr kumimoji="1" lang="ja-JP" altLang="en-US" dirty="0"/>
              <a:t>一つ目は、販売管理システムの改修費用</a:t>
            </a:r>
          </a:p>
          <a:p>
            <a:r>
              <a:rPr kumimoji="1" lang="ja-JP" altLang="en-US" dirty="0"/>
              <a:t>二つ目は、システム操作に関する講習会やデータ報告のための賃金等の諸経費（初年度のみ）です。</a:t>
            </a:r>
            <a:endParaRPr kumimoji="1" lang="en-US" altLang="ja-JP" dirty="0"/>
          </a:p>
          <a:p>
            <a:r>
              <a:rPr kumimoji="1" lang="ja-JP" altLang="en-US" dirty="0"/>
              <a:t>販売管理システムの入れ替え、新規導入については、補助のメニューにはありますが、まずは確実に改修作業を進めたいと考えていることから、大変申し訳ありませんが令和</a:t>
            </a:r>
            <a:r>
              <a:rPr kumimoji="1" lang="en-US" altLang="ja-JP" dirty="0"/>
              <a:t>4</a:t>
            </a:r>
            <a:r>
              <a:rPr kumimoji="1" lang="ja-JP" altLang="en-US" dirty="0"/>
              <a:t>年度以降に受け付けたいと考えています。</a:t>
            </a:r>
            <a:endParaRPr kumimoji="1" lang="en-US" altLang="ja-JP" dirty="0"/>
          </a:p>
          <a:p>
            <a:endParaRPr kumimoji="1" lang="en-US" altLang="ja-JP" dirty="0"/>
          </a:p>
          <a:p>
            <a:endParaRPr kumimoji="1" lang="ja-JP" altLang="en-US" dirty="0"/>
          </a:p>
          <a:p>
            <a:r>
              <a:rPr kumimoji="1" lang="ja-JP" altLang="en-US" dirty="0"/>
              <a:t>このほか、取組全体に関する関係者との打ち合わせ・調査・調整等に要する費用等の事務費についても補助の対象としています。</a:t>
            </a:r>
            <a:endParaRPr kumimoji="1" lang="en-US" altLang="ja-JP" dirty="0"/>
          </a:p>
          <a:p>
            <a:endParaRPr kumimoji="1" lang="ja-JP" altLang="en-US" dirty="0"/>
          </a:p>
          <a:p>
            <a:r>
              <a:rPr kumimoji="1" lang="ja-JP" altLang="en-US" dirty="0"/>
              <a:t>なお、これらの機能追加以外（漁協ホームページの開設費用等）は補助の対象となりません。</a:t>
            </a:r>
          </a:p>
          <a:p>
            <a:endParaRPr kumimoji="1" lang="en-US" altLang="ja-JP" dirty="0"/>
          </a:p>
          <a:p>
            <a:r>
              <a:rPr kumimoji="1" lang="ja-JP" altLang="en-US" dirty="0"/>
              <a:t>上記は全て定額補助となります。</a:t>
            </a:r>
          </a:p>
        </p:txBody>
      </p:sp>
      <p:sp>
        <p:nvSpPr>
          <p:cNvPr id="4" name="スライド番号プレースホルダー 3"/>
          <p:cNvSpPr>
            <a:spLocks noGrp="1"/>
          </p:cNvSpPr>
          <p:nvPr>
            <p:ph type="sldNum" sz="quarter" idx="10"/>
          </p:nvPr>
        </p:nvSpPr>
        <p:spPr/>
        <p:txBody>
          <a:bodyPr/>
          <a:lstStyle/>
          <a:p>
            <a:pPr defTabSz="914344">
              <a:defRPr/>
            </a:pPr>
            <a:fld id="{E72679FE-23C5-4D1E-9B56-E3AFD6937C88}" type="slidenum">
              <a:rPr lang="ja-JP" altLang="en-US">
                <a:solidFill>
                  <a:prstClr val="black"/>
                </a:solidFill>
                <a:latin typeface="Calibri"/>
                <a:ea typeface="ＭＳ Ｐゴシック" panose="020B0600070205080204" pitchFamily="50" charset="-128"/>
              </a:rPr>
              <a:pPr defTabSz="914344">
                <a:defRPr/>
              </a:pPr>
              <a:t>6</a:t>
            </a:fld>
            <a:endParaRPr lang="ja-JP" altLang="en-US">
              <a:solidFill>
                <a:prstClr val="black"/>
              </a:solidFill>
              <a:latin typeface="Calibri"/>
              <a:ea typeface="ＭＳ Ｐゴシック" panose="020B0600070205080204" pitchFamily="50" charset="-128"/>
            </a:endParaRPr>
          </a:p>
        </p:txBody>
      </p:sp>
    </p:spTree>
    <p:extLst>
      <p:ext uri="{BB962C8B-B14F-4D97-AF65-F5344CB8AC3E}">
        <p14:creationId xmlns:p14="http://schemas.microsoft.com/office/powerpoint/2010/main" val="4212872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次に、販売管理システムへの改修に対する補助を受ける際に必要な仕組みについてご説明します。</a:t>
            </a:r>
            <a:endParaRPr kumimoji="1" lang="en-US" altLang="ja-JP" dirty="0"/>
          </a:p>
          <a:p>
            <a:endParaRPr kumimoji="1" lang="en-US" altLang="ja-JP" dirty="0"/>
          </a:p>
          <a:p>
            <a:r>
              <a:rPr kumimoji="1" lang="ja-JP" altLang="en-US" dirty="0"/>
              <a:t>まず、販売管理システムの改修の補助を受ける際には、漁獲報告システムの現場導入を進めるための地域団体となる、「デジタル化推進協議会」を立ち上げる必要があります。</a:t>
            </a:r>
            <a:endParaRPr kumimoji="1" lang="en-US" altLang="ja-JP" dirty="0"/>
          </a:p>
          <a:p>
            <a:endParaRPr kumimoji="1" lang="en-US" altLang="ja-JP" dirty="0"/>
          </a:p>
          <a:p>
            <a:r>
              <a:rPr kumimoji="1" lang="ja-JP" altLang="en-US" dirty="0"/>
              <a:t>この協議会は、都道府県、水産試験場、漁協さん等の関係者で立ち上げていただくことを想定しています。基本的には都道府県単位で設置することを想定していますが、都道府県を地域毎に分割して設置することも可能です。</a:t>
            </a:r>
            <a:endParaRPr kumimoji="1" lang="en-US" altLang="ja-JP" dirty="0"/>
          </a:p>
          <a:p>
            <a:endParaRPr kumimoji="1" lang="en-US" altLang="ja-JP" dirty="0"/>
          </a:p>
          <a:p>
            <a:r>
              <a:rPr kumimoji="1" lang="ja-JP" altLang="en-US" dirty="0"/>
              <a:t>この協議会の立ち上げについては、別途、水産庁から都道府県庁へご説明をしているところであり、補助を受けるために必要となる諸手続については、後日都道府県庁からお話がありますので、ご協力をお願いいたします。</a:t>
            </a:r>
          </a:p>
          <a:p>
            <a:endParaRPr kumimoji="1" lang="en-US" altLang="ja-JP" dirty="0"/>
          </a:p>
          <a:p>
            <a:r>
              <a:rPr kumimoji="1" lang="ja-JP" altLang="en-US" dirty="0"/>
              <a:t>このほか、違法な水産物の流通防止を目的とする水産流通適正化法に基づく、漁獲番号等販売記録の作成、保存、伝達などの措置を実施するため、市場等の電子化のためのシステム改修の支援を予定しています。</a:t>
            </a:r>
          </a:p>
        </p:txBody>
      </p:sp>
      <p:sp>
        <p:nvSpPr>
          <p:cNvPr id="4" name="スライド番号プレースホルダー 3"/>
          <p:cNvSpPr>
            <a:spLocks noGrp="1"/>
          </p:cNvSpPr>
          <p:nvPr>
            <p:ph type="sldNum" sz="quarter" idx="10"/>
          </p:nvPr>
        </p:nvSpPr>
        <p:spPr/>
        <p:txBody>
          <a:bodyPr/>
          <a:lstStyle/>
          <a:p>
            <a:pPr marL="0" marR="0" lvl="0" indent="0" algn="r" defTabSz="914344" rtl="0" eaLnBrk="1" fontAlgn="auto" latinLnBrk="0" hangingPunct="1">
              <a:lnSpc>
                <a:spcPct val="100000"/>
              </a:lnSpc>
              <a:spcBef>
                <a:spcPts val="0"/>
              </a:spcBef>
              <a:spcAft>
                <a:spcPts val="0"/>
              </a:spcAft>
              <a:buClrTx/>
              <a:buSzTx/>
              <a:buFontTx/>
              <a:buNone/>
              <a:tabLst/>
              <a:defRPr/>
            </a:pPr>
            <a:fld id="{E72679FE-23C5-4D1E-9B56-E3AFD6937C88}" type="slidenum">
              <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rPr>
              <a:pPr marL="0" marR="0" lvl="0" indent="0" algn="r" defTabSz="914344" rtl="0" eaLnBrk="1" fontAlgn="auto" latinLnBrk="0" hangingPunct="1">
                <a:lnSpc>
                  <a:spcPct val="100000"/>
                </a:lnSpc>
                <a:spcBef>
                  <a:spcPts val="0"/>
                </a:spcBef>
                <a:spcAft>
                  <a:spcPts val="0"/>
                </a:spcAft>
                <a:buClrTx/>
                <a:buSzTx/>
                <a:buFontTx/>
                <a:buNone/>
                <a:tabLst/>
                <a:defRPr/>
              </a:pPr>
              <a:t>7</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0609965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販売管理システム改修補助のスキームについてご説明します。</a:t>
            </a:r>
            <a:endParaRPr kumimoji="1" lang="en-US" altLang="ja-JP" dirty="0"/>
          </a:p>
          <a:p>
            <a:endParaRPr kumimoji="1" lang="en-US" altLang="ja-JP" dirty="0"/>
          </a:p>
          <a:p>
            <a:r>
              <a:rPr kumimoji="1" lang="ja-JP" altLang="en-US" dirty="0"/>
              <a:t>まず、漁業情報サービスセンターで全国規模のデジタル化推進計画が策定され、水産庁の承認を受けます。</a:t>
            </a:r>
            <a:endParaRPr kumimoji="1" lang="en-US" altLang="ja-JP" dirty="0"/>
          </a:p>
          <a:p>
            <a:endParaRPr kumimoji="1" lang="en-US" altLang="ja-JP" dirty="0"/>
          </a:p>
          <a:p>
            <a:r>
              <a:rPr kumimoji="1" lang="ja-JP" altLang="en-US" dirty="0"/>
              <a:t>その後、全国計画に基づいて、地域協議会において、地域ごとのデジタル化推進計画を策定し、計画ごとに漁業情報サービスセンターを経由して水産庁の承認を受けていただきます。</a:t>
            </a:r>
          </a:p>
        </p:txBody>
      </p:sp>
      <p:sp>
        <p:nvSpPr>
          <p:cNvPr id="4" name="スライド番号プレースホルダー 3"/>
          <p:cNvSpPr>
            <a:spLocks noGrp="1"/>
          </p:cNvSpPr>
          <p:nvPr>
            <p:ph type="sldNum" sz="quarter" idx="10"/>
          </p:nvPr>
        </p:nvSpPr>
        <p:spPr/>
        <p:txBody>
          <a:bodyPr/>
          <a:lstStyle/>
          <a:p>
            <a:pPr marL="0" marR="0" lvl="0" indent="0" algn="r" defTabSz="914344" rtl="0" eaLnBrk="1" fontAlgn="auto" latinLnBrk="0" hangingPunct="1">
              <a:lnSpc>
                <a:spcPct val="100000"/>
              </a:lnSpc>
              <a:spcBef>
                <a:spcPts val="0"/>
              </a:spcBef>
              <a:spcAft>
                <a:spcPts val="0"/>
              </a:spcAft>
              <a:buClrTx/>
              <a:buSzTx/>
              <a:buFontTx/>
              <a:buNone/>
              <a:tabLst/>
              <a:defRPr/>
            </a:pPr>
            <a:fld id="{E72679FE-23C5-4D1E-9B56-E3AFD6937C88}" type="slidenum">
              <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rPr>
              <a:pPr marL="0" marR="0" lvl="0" indent="0" algn="r" defTabSz="914344" rtl="0" eaLnBrk="1" fontAlgn="auto" latinLnBrk="0" hangingPunct="1">
                <a:lnSpc>
                  <a:spcPct val="100000"/>
                </a:lnSpc>
                <a:spcBef>
                  <a:spcPts val="0"/>
                </a:spcBef>
                <a:spcAft>
                  <a:spcPts val="0"/>
                </a:spcAft>
                <a:buClrTx/>
                <a:buSzTx/>
                <a:buFontTx/>
                <a:buNone/>
                <a:tabLst/>
                <a:defRPr/>
              </a:pPr>
              <a:t>8</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1532741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地域のデジタル化推進計画を策定いただいた後に販売管理システムの改修が始まります。</a:t>
            </a:r>
            <a:endParaRPr kumimoji="1" lang="en-US" altLang="ja-JP" dirty="0"/>
          </a:p>
          <a:p>
            <a:endParaRPr kumimoji="1" lang="en-US" altLang="ja-JP" dirty="0"/>
          </a:p>
          <a:p>
            <a:r>
              <a:rPr kumimoji="1" lang="ja-JP" altLang="en-US" dirty="0"/>
              <a:t>助成金の交付申請にあたっては、改修費用の見積書を添付して頂き、費用が妥当かどうかを漁業情報サービスセンターと水産庁で審査することとしています。</a:t>
            </a:r>
            <a:endParaRPr kumimoji="1" lang="en-US" altLang="ja-JP" dirty="0"/>
          </a:p>
          <a:p>
            <a:endParaRPr kumimoji="1" lang="en-US" altLang="ja-JP" dirty="0"/>
          </a:p>
          <a:p>
            <a:r>
              <a:rPr kumimoji="1" lang="ja-JP" altLang="en-US" dirty="0"/>
              <a:t>一方で、地域協議会単位で一括して審査を始めると作業が遅れる可能性があることから、事前審査を可能とし、</a:t>
            </a:r>
            <a:r>
              <a:rPr kumimoji="1" lang="en-US" altLang="ja-JP" dirty="0"/>
              <a:t>10</a:t>
            </a:r>
            <a:r>
              <a:rPr kumimoji="1" lang="ja-JP" altLang="en-US" dirty="0"/>
              <a:t>月中の審査終了を目指します。</a:t>
            </a:r>
            <a:endParaRPr kumimoji="1" lang="en-US" altLang="ja-JP" dirty="0"/>
          </a:p>
          <a:p>
            <a:endParaRPr kumimoji="1" lang="en-US" altLang="ja-JP" dirty="0"/>
          </a:p>
          <a:p>
            <a:r>
              <a:rPr kumimoji="1" lang="ja-JP" altLang="en-US" dirty="0"/>
              <a:t>事前審査終了後に、地域協議会から漁業情報サービスセンターに助成金の交付申請をし、事業実施主体から交付決定の通知があります。この通知の前に、業者にシステム改修を発注しないでください。交付申請書の提出は</a:t>
            </a:r>
            <a:r>
              <a:rPr kumimoji="1" lang="en-US" altLang="ja-JP" dirty="0"/>
              <a:t>11</a:t>
            </a:r>
            <a:r>
              <a:rPr kumimoji="1" lang="ja-JP" altLang="en-US" dirty="0"/>
              <a:t>月中をメドとします。</a:t>
            </a:r>
            <a:endParaRPr kumimoji="1" lang="en-US" altLang="ja-JP" dirty="0"/>
          </a:p>
          <a:p>
            <a:endParaRPr kumimoji="1" lang="en-US" altLang="ja-JP" dirty="0"/>
          </a:p>
          <a:p>
            <a:r>
              <a:rPr kumimoji="1" lang="ja-JP" altLang="en-US" dirty="0"/>
              <a:t>改修作業が終了したら、漁業情報サービスセンターが動作確認を行います。動作確認が取れたら、必要書類をそろえて実績報告をしていただき、助成金が交付されます。実績報告書の提出期限は</a:t>
            </a:r>
            <a:r>
              <a:rPr kumimoji="1" lang="en-US" altLang="ja-JP" dirty="0"/>
              <a:t>2</a:t>
            </a:r>
            <a:r>
              <a:rPr kumimoji="1" lang="ja-JP" altLang="en-US" dirty="0"/>
              <a:t>月中をメドとします。</a:t>
            </a:r>
            <a:endParaRPr kumimoji="1" lang="en-US" altLang="ja-JP" dirty="0"/>
          </a:p>
          <a:p>
            <a:endParaRPr kumimoji="1" lang="en-US" altLang="ja-JP" dirty="0"/>
          </a:p>
          <a:p>
            <a:r>
              <a:rPr kumimoji="1" lang="ja-JP" altLang="en-US" dirty="0"/>
              <a:t>期限を設けて申し訳ありませんが、皆様の御協力をお願い致します。</a:t>
            </a:r>
            <a:endParaRPr kumimoji="1" lang="en-US" altLang="ja-JP" dirty="0"/>
          </a:p>
        </p:txBody>
      </p:sp>
      <p:sp>
        <p:nvSpPr>
          <p:cNvPr id="4" name="スライド番号プレースホルダー 3"/>
          <p:cNvSpPr>
            <a:spLocks noGrp="1"/>
          </p:cNvSpPr>
          <p:nvPr>
            <p:ph type="sldNum" sz="quarter" idx="10"/>
          </p:nvPr>
        </p:nvSpPr>
        <p:spPr/>
        <p:txBody>
          <a:bodyPr/>
          <a:lstStyle/>
          <a:p>
            <a:pPr marL="0" marR="0" lvl="0" indent="0" algn="r" defTabSz="914344" rtl="0" eaLnBrk="1" fontAlgn="auto" latinLnBrk="0" hangingPunct="1">
              <a:lnSpc>
                <a:spcPct val="100000"/>
              </a:lnSpc>
              <a:spcBef>
                <a:spcPts val="0"/>
              </a:spcBef>
              <a:spcAft>
                <a:spcPts val="0"/>
              </a:spcAft>
              <a:buClrTx/>
              <a:buSzTx/>
              <a:buFontTx/>
              <a:buNone/>
              <a:tabLst/>
              <a:defRPr/>
            </a:pPr>
            <a:fld id="{E72679FE-23C5-4D1E-9B56-E3AFD6937C88}" type="slidenum">
              <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rPr>
              <a:pPr marL="0" marR="0" lvl="0" indent="0" algn="r" defTabSz="914344" rtl="0" eaLnBrk="1" fontAlgn="auto" latinLnBrk="0" hangingPunct="1">
                <a:lnSpc>
                  <a:spcPct val="100000"/>
                </a:lnSpc>
                <a:spcBef>
                  <a:spcPts val="0"/>
                </a:spcBef>
                <a:spcAft>
                  <a:spcPts val="0"/>
                </a:spcAft>
                <a:buClrTx/>
                <a:buSzTx/>
                <a:buFontTx/>
                <a:buNone/>
                <a:tabLst/>
                <a:defRPr/>
              </a:pPr>
              <a:t>9</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3322944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お問い合わせ先は右下のとおりです。</a:t>
            </a:r>
            <a:endParaRPr kumimoji="1" lang="en-US" altLang="ja-JP" dirty="0"/>
          </a:p>
          <a:p>
            <a:endParaRPr kumimoji="1" lang="en-US" altLang="ja-JP" dirty="0"/>
          </a:p>
          <a:p>
            <a:r>
              <a:rPr kumimoji="1" lang="ja-JP" altLang="en-US" dirty="0"/>
              <a:t>ご覧いただきありがとうございました。</a:t>
            </a:r>
          </a:p>
        </p:txBody>
      </p:sp>
      <p:sp>
        <p:nvSpPr>
          <p:cNvPr id="4" name="スライド番号プレースホルダー 3"/>
          <p:cNvSpPr>
            <a:spLocks noGrp="1"/>
          </p:cNvSpPr>
          <p:nvPr>
            <p:ph type="sldNum" sz="quarter" idx="5"/>
          </p:nvPr>
        </p:nvSpPr>
        <p:spPr/>
        <p:txBody>
          <a:bodyPr/>
          <a:lstStyle/>
          <a:p>
            <a:fld id="{88961C5A-15E7-451D-A054-E91C87389485}" type="slidenum">
              <a:rPr kumimoji="1" lang="ja-JP" altLang="en-US" smtClean="0"/>
              <a:t>10</a:t>
            </a:fld>
            <a:endParaRPr kumimoji="1" lang="ja-JP" altLang="en-US"/>
          </a:p>
        </p:txBody>
      </p:sp>
    </p:spTree>
    <p:extLst>
      <p:ext uri="{BB962C8B-B14F-4D97-AF65-F5344CB8AC3E}">
        <p14:creationId xmlns:p14="http://schemas.microsoft.com/office/powerpoint/2010/main" val="1008647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cxnSp>
        <p:nvCxnSpPr>
          <p:cNvPr id="2" name="直線コネクタ 1"/>
          <p:cNvCxnSpPr/>
          <p:nvPr userDrawn="1"/>
        </p:nvCxnSpPr>
        <p:spPr>
          <a:xfrm>
            <a:off x="0" y="526507"/>
            <a:ext cx="9900000" cy="0"/>
          </a:xfrm>
          <a:prstGeom prst="line">
            <a:avLst/>
          </a:prstGeom>
          <a:ln w="381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86992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4638"/>
            <a:ext cx="8915400" cy="1143000"/>
          </a:xfrm>
          <a:prstGeom prst="rect">
            <a:avLst/>
          </a:prstGeom>
        </p:spPr>
        <p:txBody>
          <a:bodyPr lIns="85661" tIns="42830" rIns="85661" bIns="42830"/>
          <a:lstStyle/>
          <a:p>
            <a:r>
              <a:rPr kumimoji="1" lang="ja-JP" altLang="en-US"/>
              <a:t>マスター タイトルの書式設定</a:t>
            </a:r>
          </a:p>
        </p:txBody>
      </p:sp>
      <p:sp>
        <p:nvSpPr>
          <p:cNvPr id="3" name="コンテンツ プレースホルダ 2"/>
          <p:cNvSpPr>
            <a:spLocks noGrp="1"/>
          </p:cNvSpPr>
          <p:nvPr>
            <p:ph idx="1"/>
          </p:nvPr>
        </p:nvSpPr>
        <p:spPr>
          <a:xfrm>
            <a:off x="495300" y="1600201"/>
            <a:ext cx="8915400" cy="4525963"/>
          </a:xfrm>
          <a:prstGeom prst="rect">
            <a:avLst/>
          </a:prstGeom>
        </p:spPr>
        <p:txBody>
          <a:bodyPr lIns="85661" tIns="42830" rIns="85661" bIns="4283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 3"/>
          <p:cNvSpPr>
            <a:spLocks noGrp="1"/>
          </p:cNvSpPr>
          <p:nvPr>
            <p:ph type="dt" sz="half" idx="10"/>
          </p:nvPr>
        </p:nvSpPr>
        <p:spPr>
          <a:xfrm>
            <a:off x="495300" y="6356352"/>
            <a:ext cx="2311400" cy="365125"/>
          </a:xfrm>
          <a:prstGeom prst="rect">
            <a:avLst/>
          </a:prstGeom>
        </p:spPr>
        <p:txBody>
          <a:bodyPr lIns="85661" tIns="42830" rIns="85661" bIns="42830"/>
          <a:lstStyle/>
          <a:p>
            <a:fld id="{6B61C509-C240-40A6-BB1A-64BE214C778E}" type="datetimeFigureOut">
              <a:rPr kumimoji="1" lang="ja-JP" altLang="en-US" smtClean="0"/>
              <a:pPr/>
              <a:t>2021/3/15</a:t>
            </a:fld>
            <a:endParaRPr kumimoji="1" lang="ja-JP" altLang="en-US"/>
          </a:p>
        </p:txBody>
      </p:sp>
      <p:sp>
        <p:nvSpPr>
          <p:cNvPr id="5" name="フッター プレースホルダ 4"/>
          <p:cNvSpPr>
            <a:spLocks noGrp="1"/>
          </p:cNvSpPr>
          <p:nvPr>
            <p:ph type="ftr" sz="quarter" idx="11"/>
          </p:nvPr>
        </p:nvSpPr>
        <p:spPr>
          <a:xfrm>
            <a:off x="3384550" y="6356352"/>
            <a:ext cx="3136900" cy="365125"/>
          </a:xfrm>
          <a:prstGeom prst="rect">
            <a:avLst/>
          </a:prstGeom>
        </p:spPr>
        <p:txBody>
          <a:bodyPr lIns="85661" tIns="42830" rIns="85661" bIns="42830"/>
          <a:lstStyle/>
          <a:p>
            <a:endParaRPr kumimoji="1" lang="ja-JP" altLang="en-US"/>
          </a:p>
        </p:txBody>
      </p:sp>
      <p:sp>
        <p:nvSpPr>
          <p:cNvPr id="6" name="スライド番号プレースホルダ 5"/>
          <p:cNvSpPr>
            <a:spLocks noGrp="1"/>
          </p:cNvSpPr>
          <p:nvPr>
            <p:ph type="sldNum" sz="quarter" idx="12"/>
          </p:nvPr>
        </p:nvSpPr>
        <p:spPr>
          <a:xfrm>
            <a:off x="7099300" y="6356352"/>
            <a:ext cx="2311400" cy="365125"/>
          </a:xfrm>
          <a:prstGeom prst="rect">
            <a:avLst/>
          </a:prstGeom>
        </p:spPr>
        <p:txBody>
          <a:bodyPr lIns="85661" tIns="42830" rIns="85661" bIns="42830"/>
          <a:lstStyle/>
          <a:p>
            <a:fld id="{64452A23-BFEA-43FD-98FB-69091C0AE9EE}" type="slidenum">
              <a:rPr kumimoji="1" lang="ja-JP" altLang="en-US" smtClean="0"/>
              <a:pPr/>
              <a:t>‹#›</a:t>
            </a:fld>
            <a:endParaRPr kumimoji="1" lang="ja-JP" altLang="en-US"/>
          </a:p>
        </p:txBody>
      </p:sp>
    </p:spTree>
    <p:extLst>
      <p:ext uri="{BB962C8B-B14F-4D97-AF65-F5344CB8AC3E}">
        <p14:creationId xmlns:p14="http://schemas.microsoft.com/office/powerpoint/2010/main" val="3511930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82505" y="4406901"/>
            <a:ext cx="8420100" cy="1362075"/>
          </a:xfrm>
          <a:prstGeom prst="rect">
            <a:avLst/>
          </a:prstGeom>
        </p:spPr>
        <p:txBody>
          <a:bodyPr lIns="85661" tIns="42830" rIns="85661" bIns="42830" anchor="t"/>
          <a:lstStyle>
            <a:lvl1pPr algn="l">
              <a:defRPr sz="3700" b="1" cap="all"/>
            </a:lvl1pPr>
          </a:lstStyle>
          <a:p>
            <a:r>
              <a:rPr kumimoji="1" lang="ja-JP" altLang="en-US"/>
              <a:t>マスター タイトルの書式設定</a:t>
            </a:r>
          </a:p>
        </p:txBody>
      </p:sp>
      <p:sp>
        <p:nvSpPr>
          <p:cNvPr id="3" name="テキスト プレースホルダ 2"/>
          <p:cNvSpPr>
            <a:spLocks noGrp="1"/>
          </p:cNvSpPr>
          <p:nvPr>
            <p:ph type="body" idx="1"/>
          </p:nvPr>
        </p:nvSpPr>
        <p:spPr>
          <a:xfrm>
            <a:off x="782505" y="2906714"/>
            <a:ext cx="8420100" cy="1500186"/>
          </a:xfrm>
          <a:prstGeom prst="rect">
            <a:avLst/>
          </a:prstGeom>
        </p:spPr>
        <p:txBody>
          <a:bodyPr lIns="85661" tIns="42830" rIns="85661" bIns="42830" anchor="b"/>
          <a:lstStyle>
            <a:lvl1pPr marL="0" indent="0">
              <a:buNone/>
              <a:defRPr sz="1900">
                <a:solidFill>
                  <a:schemeClr val="tx1">
                    <a:tint val="75000"/>
                  </a:schemeClr>
                </a:solidFill>
              </a:defRPr>
            </a:lvl1pPr>
            <a:lvl2pPr marL="428305" indent="0">
              <a:buNone/>
              <a:defRPr sz="1700">
                <a:solidFill>
                  <a:schemeClr val="tx1">
                    <a:tint val="75000"/>
                  </a:schemeClr>
                </a:solidFill>
              </a:defRPr>
            </a:lvl2pPr>
            <a:lvl3pPr marL="856610" indent="0">
              <a:buNone/>
              <a:defRPr sz="1500">
                <a:solidFill>
                  <a:schemeClr val="tx1">
                    <a:tint val="75000"/>
                  </a:schemeClr>
                </a:solidFill>
              </a:defRPr>
            </a:lvl3pPr>
            <a:lvl4pPr marL="1284915" indent="0">
              <a:buNone/>
              <a:defRPr sz="1300">
                <a:solidFill>
                  <a:schemeClr val="tx1">
                    <a:tint val="75000"/>
                  </a:schemeClr>
                </a:solidFill>
              </a:defRPr>
            </a:lvl4pPr>
            <a:lvl5pPr marL="1713220" indent="0">
              <a:buNone/>
              <a:defRPr sz="1300">
                <a:solidFill>
                  <a:schemeClr val="tx1">
                    <a:tint val="75000"/>
                  </a:schemeClr>
                </a:solidFill>
              </a:defRPr>
            </a:lvl5pPr>
            <a:lvl6pPr marL="2141525" indent="0">
              <a:buNone/>
              <a:defRPr sz="1300">
                <a:solidFill>
                  <a:schemeClr val="tx1">
                    <a:tint val="75000"/>
                  </a:schemeClr>
                </a:solidFill>
              </a:defRPr>
            </a:lvl6pPr>
            <a:lvl7pPr marL="2569830" indent="0">
              <a:buNone/>
              <a:defRPr sz="1300">
                <a:solidFill>
                  <a:schemeClr val="tx1">
                    <a:tint val="75000"/>
                  </a:schemeClr>
                </a:solidFill>
              </a:defRPr>
            </a:lvl7pPr>
            <a:lvl8pPr marL="2998135" indent="0">
              <a:buNone/>
              <a:defRPr sz="1300">
                <a:solidFill>
                  <a:schemeClr val="tx1">
                    <a:tint val="75000"/>
                  </a:schemeClr>
                </a:solidFill>
              </a:defRPr>
            </a:lvl8pPr>
            <a:lvl9pPr marL="3426440" indent="0">
              <a:buNone/>
              <a:defRPr sz="1300">
                <a:solidFill>
                  <a:schemeClr val="tx1">
                    <a:tint val="75000"/>
                  </a:schemeClr>
                </a:solidFill>
              </a:defRPr>
            </a:lvl9pPr>
          </a:lstStyle>
          <a:p>
            <a:pPr lvl="0"/>
            <a:r>
              <a:rPr kumimoji="1" lang="ja-JP" altLang="en-US"/>
              <a:t>マスター テキストの書式設定</a:t>
            </a:r>
          </a:p>
        </p:txBody>
      </p:sp>
      <p:sp>
        <p:nvSpPr>
          <p:cNvPr id="4" name="日付プレースホルダ 3"/>
          <p:cNvSpPr>
            <a:spLocks noGrp="1"/>
          </p:cNvSpPr>
          <p:nvPr>
            <p:ph type="dt" sz="half" idx="10"/>
          </p:nvPr>
        </p:nvSpPr>
        <p:spPr>
          <a:xfrm>
            <a:off x="495300" y="6356352"/>
            <a:ext cx="2311400" cy="365125"/>
          </a:xfrm>
          <a:prstGeom prst="rect">
            <a:avLst/>
          </a:prstGeom>
        </p:spPr>
        <p:txBody>
          <a:bodyPr lIns="85661" tIns="42830" rIns="85661" bIns="42830"/>
          <a:lstStyle/>
          <a:p>
            <a:fld id="{6B61C509-C240-40A6-BB1A-64BE214C778E}" type="datetimeFigureOut">
              <a:rPr kumimoji="1" lang="ja-JP" altLang="en-US" smtClean="0"/>
              <a:pPr/>
              <a:t>2021/3/15</a:t>
            </a:fld>
            <a:endParaRPr kumimoji="1" lang="ja-JP" altLang="en-US"/>
          </a:p>
        </p:txBody>
      </p:sp>
      <p:sp>
        <p:nvSpPr>
          <p:cNvPr id="5" name="フッター プレースホルダ 4"/>
          <p:cNvSpPr>
            <a:spLocks noGrp="1"/>
          </p:cNvSpPr>
          <p:nvPr>
            <p:ph type="ftr" sz="quarter" idx="11"/>
          </p:nvPr>
        </p:nvSpPr>
        <p:spPr>
          <a:xfrm>
            <a:off x="3384550" y="6356352"/>
            <a:ext cx="3136900" cy="365125"/>
          </a:xfrm>
          <a:prstGeom prst="rect">
            <a:avLst/>
          </a:prstGeom>
        </p:spPr>
        <p:txBody>
          <a:bodyPr lIns="85661" tIns="42830" rIns="85661" bIns="42830"/>
          <a:lstStyle/>
          <a:p>
            <a:endParaRPr kumimoji="1" lang="ja-JP" altLang="en-US"/>
          </a:p>
        </p:txBody>
      </p:sp>
      <p:sp>
        <p:nvSpPr>
          <p:cNvPr id="6" name="スライド番号プレースホルダ 5"/>
          <p:cNvSpPr>
            <a:spLocks noGrp="1"/>
          </p:cNvSpPr>
          <p:nvPr>
            <p:ph type="sldNum" sz="quarter" idx="12"/>
          </p:nvPr>
        </p:nvSpPr>
        <p:spPr>
          <a:xfrm>
            <a:off x="7099300" y="6356352"/>
            <a:ext cx="2311400" cy="365125"/>
          </a:xfrm>
          <a:prstGeom prst="rect">
            <a:avLst/>
          </a:prstGeom>
        </p:spPr>
        <p:txBody>
          <a:bodyPr lIns="85661" tIns="42830" rIns="85661" bIns="42830"/>
          <a:lstStyle/>
          <a:p>
            <a:fld id="{64452A23-BFEA-43FD-98FB-69091C0AE9EE}" type="slidenum">
              <a:rPr kumimoji="1" lang="ja-JP" altLang="en-US" smtClean="0"/>
              <a:pPr/>
              <a:t>‹#›</a:t>
            </a:fld>
            <a:endParaRPr kumimoji="1" lang="ja-JP" altLang="en-US"/>
          </a:p>
        </p:txBody>
      </p:sp>
    </p:spTree>
    <p:extLst>
      <p:ext uri="{BB962C8B-B14F-4D97-AF65-F5344CB8AC3E}">
        <p14:creationId xmlns:p14="http://schemas.microsoft.com/office/powerpoint/2010/main" val="2359118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4638"/>
            <a:ext cx="8915400" cy="1143000"/>
          </a:xfrm>
          <a:prstGeom prst="rect">
            <a:avLst/>
          </a:prstGeom>
        </p:spPr>
        <p:txBody>
          <a:bodyPr lIns="85661" tIns="42830" rIns="85661" bIns="42830"/>
          <a:lstStyle/>
          <a:p>
            <a:r>
              <a:rPr kumimoji="1" lang="ja-JP" altLang="en-US"/>
              <a:t>マスター タイトルの書式設定</a:t>
            </a:r>
          </a:p>
        </p:txBody>
      </p:sp>
      <p:sp>
        <p:nvSpPr>
          <p:cNvPr id="3" name="コンテンツ プレースホルダ 2"/>
          <p:cNvSpPr>
            <a:spLocks noGrp="1"/>
          </p:cNvSpPr>
          <p:nvPr>
            <p:ph sz="half" idx="1"/>
          </p:nvPr>
        </p:nvSpPr>
        <p:spPr>
          <a:xfrm>
            <a:off x="495300" y="1600201"/>
            <a:ext cx="4375150" cy="4525963"/>
          </a:xfrm>
          <a:prstGeom prst="rect">
            <a:avLst/>
          </a:prstGeom>
        </p:spPr>
        <p:txBody>
          <a:bodyPr lIns="85661" tIns="42830" rIns="85661" bIns="42830"/>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 3"/>
          <p:cNvSpPr>
            <a:spLocks noGrp="1"/>
          </p:cNvSpPr>
          <p:nvPr>
            <p:ph sz="half" idx="2"/>
          </p:nvPr>
        </p:nvSpPr>
        <p:spPr>
          <a:xfrm>
            <a:off x="5035550" y="1600201"/>
            <a:ext cx="4375150" cy="4525963"/>
          </a:xfrm>
          <a:prstGeom prst="rect">
            <a:avLst/>
          </a:prstGeom>
        </p:spPr>
        <p:txBody>
          <a:bodyPr lIns="85661" tIns="42830" rIns="85661" bIns="42830"/>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 4"/>
          <p:cNvSpPr>
            <a:spLocks noGrp="1"/>
          </p:cNvSpPr>
          <p:nvPr>
            <p:ph type="dt" sz="half" idx="10"/>
          </p:nvPr>
        </p:nvSpPr>
        <p:spPr>
          <a:xfrm>
            <a:off x="495300" y="6356352"/>
            <a:ext cx="2311400" cy="365125"/>
          </a:xfrm>
          <a:prstGeom prst="rect">
            <a:avLst/>
          </a:prstGeom>
        </p:spPr>
        <p:txBody>
          <a:bodyPr lIns="85661" tIns="42830" rIns="85661" bIns="42830"/>
          <a:lstStyle/>
          <a:p>
            <a:fld id="{6B61C509-C240-40A6-BB1A-64BE214C778E}" type="datetimeFigureOut">
              <a:rPr kumimoji="1" lang="ja-JP" altLang="en-US" smtClean="0"/>
              <a:pPr/>
              <a:t>2021/3/15</a:t>
            </a:fld>
            <a:endParaRPr kumimoji="1" lang="ja-JP" altLang="en-US"/>
          </a:p>
        </p:txBody>
      </p:sp>
      <p:sp>
        <p:nvSpPr>
          <p:cNvPr id="6" name="フッター プレースホルダ 5"/>
          <p:cNvSpPr>
            <a:spLocks noGrp="1"/>
          </p:cNvSpPr>
          <p:nvPr>
            <p:ph type="ftr" sz="quarter" idx="11"/>
          </p:nvPr>
        </p:nvSpPr>
        <p:spPr>
          <a:xfrm>
            <a:off x="3384550" y="6356352"/>
            <a:ext cx="3136900" cy="365125"/>
          </a:xfrm>
          <a:prstGeom prst="rect">
            <a:avLst/>
          </a:prstGeom>
        </p:spPr>
        <p:txBody>
          <a:bodyPr lIns="85661" tIns="42830" rIns="85661" bIns="42830"/>
          <a:lstStyle/>
          <a:p>
            <a:endParaRPr kumimoji="1" lang="ja-JP" altLang="en-US"/>
          </a:p>
        </p:txBody>
      </p:sp>
      <p:sp>
        <p:nvSpPr>
          <p:cNvPr id="7" name="スライド番号プレースホルダ 6"/>
          <p:cNvSpPr>
            <a:spLocks noGrp="1"/>
          </p:cNvSpPr>
          <p:nvPr>
            <p:ph type="sldNum" sz="quarter" idx="12"/>
          </p:nvPr>
        </p:nvSpPr>
        <p:spPr>
          <a:xfrm>
            <a:off x="7099300" y="6356352"/>
            <a:ext cx="2311400" cy="365125"/>
          </a:xfrm>
          <a:prstGeom prst="rect">
            <a:avLst/>
          </a:prstGeom>
        </p:spPr>
        <p:txBody>
          <a:bodyPr lIns="85661" tIns="42830" rIns="85661" bIns="42830"/>
          <a:lstStyle/>
          <a:p>
            <a:fld id="{64452A23-BFEA-43FD-98FB-69091C0AE9EE}" type="slidenum">
              <a:rPr kumimoji="1" lang="ja-JP" altLang="en-US" smtClean="0"/>
              <a:pPr/>
              <a:t>‹#›</a:t>
            </a:fld>
            <a:endParaRPr kumimoji="1" lang="ja-JP" altLang="en-US"/>
          </a:p>
        </p:txBody>
      </p:sp>
    </p:spTree>
    <p:extLst>
      <p:ext uri="{BB962C8B-B14F-4D97-AF65-F5344CB8AC3E}">
        <p14:creationId xmlns:p14="http://schemas.microsoft.com/office/powerpoint/2010/main" val="663849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4638"/>
            <a:ext cx="8915400" cy="1143000"/>
          </a:xfrm>
          <a:prstGeom prst="rect">
            <a:avLst/>
          </a:prstGeom>
        </p:spPr>
        <p:txBody>
          <a:bodyPr lIns="85661" tIns="42830" rIns="85661" bIns="42830"/>
          <a:lstStyle>
            <a:lvl1pPr>
              <a:defRPr/>
            </a:lvl1pPr>
          </a:lstStyle>
          <a:p>
            <a:r>
              <a:rPr kumimoji="1" lang="ja-JP" altLang="en-US"/>
              <a:t>マスター タイトルの書式設定</a:t>
            </a:r>
          </a:p>
        </p:txBody>
      </p:sp>
      <p:sp>
        <p:nvSpPr>
          <p:cNvPr id="3" name="テキスト プレースホルダ 2"/>
          <p:cNvSpPr>
            <a:spLocks noGrp="1"/>
          </p:cNvSpPr>
          <p:nvPr>
            <p:ph type="body" idx="1"/>
          </p:nvPr>
        </p:nvSpPr>
        <p:spPr>
          <a:xfrm>
            <a:off x="495301" y="1535114"/>
            <a:ext cx="4376870" cy="639762"/>
          </a:xfrm>
          <a:prstGeom prst="rect">
            <a:avLst/>
          </a:prstGeom>
        </p:spPr>
        <p:txBody>
          <a:bodyPr lIns="85661" tIns="42830" rIns="85661" bIns="42830" anchor="b"/>
          <a:lstStyle>
            <a:lvl1pPr marL="0" indent="0">
              <a:buNone/>
              <a:defRPr sz="2200" b="1"/>
            </a:lvl1pPr>
            <a:lvl2pPr marL="428305" indent="0">
              <a:buNone/>
              <a:defRPr sz="1900" b="1"/>
            </a:lvl2pPr>
            <a:lvl3pPr marL="856610" indent="0">
              <a:buNone/>
              <a:defRPr sz="1700" b="1"/>
            </a:lvl3pPr>
            <a:lvl4pPr marL="1284915" indent="0">
              <a:buNone/>
              <a:defRPr sz="1500" b="1"/>
            </a:lvl4pPr>
            <a:lvl5pPr marL="1713220" indent="0">
              <a:buNone/>
              <a:defRPr sz="1500" b="1"/>
            </a:lvl5pPr>
            <a:lvl6pPr marL="2141525" indent="0">
              <a:buNone/>
              <a:defRPr sz="1500" b="1"/>
            </a:lvl6pPr>
            <a:lvl7pPr marL="2569830" indent="0">
              <a:buNone/>
              <a:defRPr sz="1500" b="1"/>
            </a:lvl7pPr>
            <a:lvl8pPr marL="2998135" indent="0">
              <a:buNone/>
              <a:defRPr sz="1500" b="1"/>
            </a:lvl8pPr>
            <a:lvl9pPr marL="3426440" indent="0">
              <a:buNone/>
              <a:defRPr sz="1500" b="1"/>
            </a:lvl9pPr>
          </a:lstStyle>
          <a:p>
            <a:pPr lvl="0"/>
            <a:r>
              <a:rPr kumimoji="1" lang="ja-JP" altLang="en-US"/>
              <a:t>マスター テキストの書式設定</a:t>
            </a:r>
          </a:p>
        </p:txBody>
      </p:sp>
      <p:sp>
        <p:nvSpPr>
          <p:cNvPr id="4" name="コンテンツ プレースホルダ 3"/>
          <p:cNvSpPr>
            <a:spLocks noGrp="1"/>
          </p:cNvSpPr>
          <p:nvPr>
            <p:ph sz="half" idx="2"/>
          </p:nvPr>
        </p:nvSpPr>
        <p:spPr>
          <a:xfrm>
            <a:off x="495301" y="2174876"/>
            <a:ext cx="4376870" cy="3951288"/>
          </a:xfrm>
          <a:prstGeom prst="rect">
            <a:avLst/>
          </a:prstGeom>
        </p:spPr>
        <p:txBody>
          <a:bodyPr lIns="85661" tIns="42830" rIns="85661" bIns="42830"/>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 4"/>
          <p:cNvSpPr>
            <a:spLocks noGrp="1"/>
          </p:cNvSpPr>
          <p:nvPr>
            <p:ph type="body" sz="quarter" idx="3"/>
          </p:nvPr>
        </p:nvSpPr>
        <p:spPr>
          <a:xfrm>
            <a:off x="5032113" y="1535114"/>
            <a:ext cx="4378589" cy="639762"/>
          </a:xfrm>
          <a:prstGeom prst="rect">
            <a:avLst/>
          </a:prstGeom>
        </p:spPr>
        <p:txBody>
          <a:bodyPr lIns="85661" tIns="42830" rIns="85661" bIns="42830" anchor="b"/>
          <a:lstStyle>
            <a:lvl1pPr marL="0" indent="0">
              <a:buNone/>
              <a:defRPr sz="2200" b="1"/>
            </a:lvl1pPr>
            <a:lvl2pPr marL="428305" indent="0">
              <a:buNone/>
              <a:defRPr sz="1900" b="1"/>
            </a:lvl2pPr>
            <a:lvl3pPr marL="856610" indent="0">
              <a:buNone/>
              <a:defRPr sz="1700" b="1"/>
            </a:lvl3pPr>
            <a:lvl4pPr marL="1284915" indent="0">
              <a:buNone/>
              <a:defRPr sz="1500" b="1"/>
            </a:lvl4pPr>
            <a:lvl5pPr marL="1713220" indent="0">
              <a:buNone/>
              <a:defRPr sz="1500" b="1"/>
            </a:lvl5pPr>
            <a:lvl6pPr marL="2141525" indent="0">
              <a:buNone/>
              <a:defRPr sz="1500" b="1"/>
            </a:lvl6pPr>
            <a:lvl7pPr marL="2569830" indent="0">
              <a:buNone/>
              <a:defRPr sz="1500" b="1"/>
            </a:lvl7pPr>
            <a:lvl8pPr marL="2998135" indent="0">
              <a:buNone/>
              <a:defRPr sz="1500" b="1"/>
            </a:lvl8pPr>
            <a:lvl9pPr marL="3426440" indent="0">
              <a:buNone/>
              <a:defRPr sz="1500" b="1"/>
            </a:lvl9pPr>
          </a:lstStyle>
          <a:p>
            <a:pPr lvl="0"/>
            <a:r>
              <a:rPr kumimoji="1" lang="ja-JP" altLang="en-US"/>
              <a:t>マスター テキストの書式設定</a:t>
            </a:r>
          </a:p>
        </p:txBody>
      </p:sp>
      <p:sp>
        <p:nvSpPr>
          <p:cNvPr id="6" name="コンテンツ プレースホルダ 5"/>
          <p:cNvSpPr>
            <a:spLocks noGrp="1"/>
          </p:cNvSpPr>
          <p:nvPr>
            <p:ph sz="quarter" idx="4"/>
          </p:nvPr>
        </p:nvSpPr>
        <p:spPr>
          <a:xfrm>
            <a:off x="5032113" y="2174876"/>
            <a:ext cx="4378589" cy="3951288"/>
          </a:xfrm>
          <a:prstGeom prst="rect">
            <a:avLst/>
          </a:prstGeom>
        </p:spPr>
        <p:txBody>
          <a:bodyPr lIns="85661" tIns="42830" rIns="85661" bIns="42830"/>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 6"/>
          <p:cNvSpPr>
            <a:spLocks noGrp="1"/>
          </p:cNvSpPr>
          <p:nvPr>
            <p:ph type="dt" sz="half" idx="10"/>
          </p:nvPr>
        </p:nvSpPr>
        <p:spPr>
          <a:xfrm>
            <a:off x="495300" y="6356352"/>
            <a:ext cx="2311400" cy="365125"/>
          </a:xfrm>
          <a:prstGeom prst="rect">
            <a:avLst/>
          </a:prstGeom>
        </p:spPr>
        <p:txBody>
          <a:bodyPr lIns="85661" tIns="42830" rIns="85661" bIns="42830"/>
          <a:lstStyle/>
          <a:p>
            <a:fld id="{6B61C509-C240-40A6-BB1A-64BE214C778E}" type="datetimeFigureOut">
              <a:rPr kumimoji="1" lang="ja-JP" altLang="en-US" smtClean="0"/>
              <a:pPr/>
              <a:t>2021/3/15</a:t>
            </a:fld>
            <a:endParaRPr kumimoji="1" lang="ja-JP" altLang="en-US"/>
          </a:p>
        </p:txBody>
      </p:sp>
      <p:sp>
        <p:nvSpPr>
          <p:cNvPr id="8" name="フッター プレースホルダ 7"/>
          <p:cNvSpPr>
            <a:spLocks noGrp="1"/>
          </p:cNvSpPr>
          <p:nvPr>
            <p:ph type="ftr" sz="quarter" idx="11"/>
          </p:nvPr>
        </p:nvSpPr>
        <p:spPr>
          <a:xfrm>
            <a:off x="3384550" y="6356352"/>
            <a:ext cx="3136900" cy="365125"/>
          </a:xfrm>
          <a:prstGeom prst="rect">
            <a:avLst/>
          </a:prstGeom>
        </p:spPr>
        <p:txBody>
          <a:bodyPr lIns="85661" tIns="42830" rIns="85661" bIns="42830"/>
          <a:lstStyle/>
          <a:p>
            <a:endParaRPr kumimoji="1" lang="ja-JP" altLang="en-US"/>
          </a:p>
        </p:txBody>
      </p:sp>
      <p:sp>
        <p:nvSpPr>
          <p:cNvPr id="9" name="スライド番号プレースホルダ 8"/>
          <p:cNvSpPr>
            <a:spLocks noGrp="1"/>
          </p:cNvSpPr>
          <p:nvPr>
            <p:ph type="sldNum" sz="quarter" idx="12"/>
          </p:nvPr>
        </p:nvSpPr>
        <p:spPr>
          <a:xfrm>
            <a:off x="7099300" y="6356352"/>
            <a:ext cx="2311400" cy="365125"/>
          </a:xfrm>
          <a:prstGeom prst="rect">
            <a:avLst/>
          </a:prstGeom>
        </p:spPr>
        <p:txBody>
          <a:bodyPr lIns="85661" tIns="42830" rIns="85661" bIns="42830"/>
          <a:lstStyle/>
          <a:p>
            <a:fld id="{64452A23-BFEA-43FD-98FB-69091C0AE9EE}" type="slidenum">
              <a:rPr kumimoji="1" lang="ja-JP" altLang="en-US" smtClean="0"/>
              <a:pPr/>
              <a:t>‹#›</a:t>
            </a:fld>
            <a:endParaRPr kumimoji="1" lang="ja-JP" altLang="en-US"/>
          </a:p>
        </p:txBody>
      </p:sp>
    </p:spTree>
    <p:extLst>
      <p:ext uri="{BB962C8B-B14F-4D97-AF65-F5344CB8AC3E}">
        <p14:creationId xmlns:p14="http://schemas.microsoft.com/office/powerpoint/2010/main" val="3568946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4638"/>
            <a:ext cx="8915400" cy="1143000"/>
          </a:xfrm>
          <a:prstGeom prst="rect">
            <a:avLst/>
          </a:prstGeom>
        </p:spPr>
        <p:txBody>
          <a:bodyPr lIns="85661" tIns="42830" rIns="85661" bIns="42830"/>
          <a:lstStyle/>
          <a:p>
            <a:r>
              <a:rPr kumimoji="1" lang="ja-JP" altLang="en-US"/>
              <a:t>マスター タイトルの書式設定</a:t>
            </a:r>
          </a:p>
        </p:txBody>
      </p:sp>
      <p:sp>
        <p:nvSpPr>
          <p:cNvPr id="3" name="日付プレースホルダ 2"/>
          <p:cNvSpPr>
            <a:spLocks noGrp="1"/>
          </p:cNvSpPr>
          <p:nvPr>
            <p:ph type="dt" sz="half" idx="10"/>
          </p:nvPr>
        </p:nvSpPr>
        <p:spPr>
          <a:xfrm>
            <a:off x="495300" y="6356352"/>
            <a:ext cx="2311400" cy="365125"/>
          </a:xfrm>
          <a:prstGeom prst="rect">
            <a:avLst/>
          </a:prstGeom>
        </p:spPr>
        <p:txBody>
          <a:bodyPr lIns="85661" tIns="42830" rIns="85661" bIns="42830"/>
          <a:lstStyle/>
          <a:p>
            <a:fld id="{6B61C509-C240-40A6-BB1A-64BE214C778E}" type="datetimeFigureOut">
              <a:rPr kumimoji="1" lang="ja-JP" altLang="en-US" smtClean="0"/>
              <a:pPr/>
              <a:t>2021/3/15</a:t>
            </a:fld>
            <a:endParaRPr kumimoji="1" lang="ja-JP" altLang="en-US"/>
          </a:p>
        </p:txBody>
      </p:sp>
      <p:sp>
        <p:nvSpPr>
          <p:cNvPr id="4" name="フッター プレースホルダ 3"/>
          <p:cNvSpPr>
            <a:spLocks noGrp="1"/>
          </p:cNvSpPr>
          <p:nvPr>
            <p:ph type="ftr" sz="quarter" idx="11"/>
          </p:nvPr>
        </p:nvSpPr>
        <p:spPr>
          <a:xfrm>
            <a:off x="3384550" y="6356352"/>
            <a:ext cx="3136900" cy="365125"/>
          </a:xfrm>
          <a:prstGeom prst="rect">
            <a:avLst/>
          </a:prstGeom>
        </p:spPr>
        <p:txBody>
          <a:bodyPr lIns="85661" tIns="42830" rIns="85661" bIns="42830"/>
          <a:lstStyle/>
          <a:p>
            <a:endParaRPr kumimoji="1" lang="ja-JP" altLang="en-US"/>
          </a:p>
        </p:txBody>
      </p:sp>
      <p:sp>
        <p:nvSpPr>
          <p:cNvPr id="5" name="スライド番号プレースホルダ 4"/>
          <p:cNvSpPr>
            <a:spLocks noGrp="1"/>
          </p:cNvSpPr>
          <p:nvPr>
            <p:ph type="sldNum" sz="quarter" idx="12"/>
          </p:nvPr>
        </p:nvSpPr>
        <p:spPr>
          <a:xfrm>
            <a:off x="7099300" y="6356352"/>
            <a:ext cx="2311400" cy="365125"/>
          </a:xfrm>
          <a:prstGeom prst="rect">
            <a:avLst/>
          </a:prstGeom>
        </p:spPr>
        <p:txBody>
          <a:bodyPr lIns="85661" tIns="42830" rIns="85661" bIns="42830"/>
          <a:lstStyle/>
          <a:p>
            <a:fld id="{64452A23-BFEA-43FD-98FB-69091C0AE9EE}" type="slidenum">
              <a:rPr kumimoji="1" lang="ja-JP" altLang="en-US" smtClean="0"/>
              <a:pPr/>
              <a:t>‹#›</a:t>
            </a:fld>
            <a:endParaRPr kumimoji="1" lang="ja-JP" altLang="en-US"/>
          </a:p>
        </p:txBody>
      </p:sp>
    </p:spTree>
    <p:extLst>
      <p:ext uri="{BB962C8B-B14F-4D97-AF65-F5344CB8AC3E}">
        <p14:creationId xmlns:p14="http://schemas.microsoft.com/office/powerpoint/2010/main" val="2129058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a:xfrm>
            <a:off x="495300" y="6356352"/>
            <a:ext cx="2311400" cy="365125"/>
          </a:xfrm>
          <a:prstGeom prst="rect">
            <a:avLst/>
          </a:prstGeom>
        </p:spPr>
        <p:txBody>
          <a:bodyPr lIns="85661" tIns="42830" rIns="85661" bIns="42830"/>
          <a:lstStyle/>
          <a:p>
            <a:fld id="{6B61C509-C240-40A6-BB1A-64BE214C778E}" type="datetimeFigureOut">
              <a:rPr kumimoji="1" lang="ja-JP" altLang="en-US" smtClean="0"/>
              <a:pPr/>
              <a:t>2021/3/15</a:t>
            </a:fld>
            <a:endParaRPr kumimoji="1" lang="ja-JP" altLang="en-US"/>
          </a:p>
        </p:txBody>
      </p:sp>
      <p:sp>
        <p:nvSpPr>
          <p:cNvPr id="3" name="フッター プレースホルダ 2"/>
          <p:cNvSpPr>
            <a:spLocks noGrp="1"/>
          </p:cNvSpPr>
          <p:nvPr>
            <p:ph type="ftr" sz="quarter" idx="11"/>
          </p:nvPr>
        </p:nvSpPr>
        <p:spPr>
          <a:xfrm>
            <a:off x="3384550" y="6356352"/>
            <a:ext cx="3136900" cy="365125"/>
          </a:xfrm>
          <a:prstGeom prst="rect">
            <a:avLst/>
          </a:prstGeom>
        </p:spPr>
        <p:txBody>
          <a:bodyPr lIns="85661" tIns="42830" rIns="85661" bIns="42830"/>
          <a:lstStyle/>
          <a:p>
            <a:endParaRPr kumimoji="1" lang="ja-JP" altLang="en-US"/>
          </a:p>
        </p:txBody>
      </p:sp>
      <p:sp>
        <p:nvSpPr>
          <p:cNvPr id="4" name="スライド番号プレースホルダ 3"/>
          <p:cNvSpPr>
            <a:spLocks noGrp="1"/>
          </p:cNvSpPr>
          <p:nvPr>
            <p:ph type="sldNum" sz="quarter" idx="12"/>
          </p:nvPr>
        </p:nvSpPr>
        <p:spPr>
          <a:xfrm>
            <a:off x="7099300" y="6356352"/>
            <a:ext cx="2311400" cy="365125"/>
          </a:xfrm>
          <a:prstGeom prst="rect">
            <a:avLst/>
          </a:prstGeom>
        </p:spPr>
        <p:txBody>
          <a:bodyPr lIns="85661" tIns="42830" rIns="85661" bIns="42830"/>
          <a:lstStyle/>
          <a:p>
            <a:fld id="{64452A23-BFEA-43FD-98FB-69091C0AE9EE}" type="slidenum">
              <a:rPr kumimoji="1" lang="ja-JP" altLang="en-US" smtClean="0"/>
              <a:pPr/>
              <a:t>‹#›</a:t>
            </a:fld>
            <a:endParaRPr kumimoji="1" lang="ja-JP" altLang="en-US"/>
          </a:p>
        </p:txBody>
      </p:sp>
    </p:spTree>
    <p:extLst>
      <p:ext uri="{BB962C8B-B14F-4D97-AF65-F5344CB8AC3E}">
        <p14:creationId xmlns:p14="http://schemas.microsoft.com/office/powerpoint/2010/main" val="812487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1" y="273050"/>
            <a:ext cx="3259005" cy="1162050"/>
          </a:xfrm>
          <a:prstGeom prst="rect">
            <a:avLst/>
          </a:prstGeom>
        </p:spPr>
        <p:txBody>
          <a:bodyPr lIns="85661" tIns="42830" rIns="85661" bIns="42830" anchor="b"/>
          <a:lstStyle>
            <a:lvl1pPr algn="l">
              <a:defRPr sz="1900" b="1"/>
            </a:lvl1pPr>
          </a:lstStyle>
          <a:p>
            <a:r>
              <a:rPr kumimoji="1" lang="ja-JP" altLang="en-US"/>
              <a:t>マスター タイトルの書式設定</a:t>
            </a:r>
          </a:p>
        </p:txBody>
      </p:sp>
      <p:sp>
        <p:nvSpPr>
          <p:cNvPr id="3" name="コンテンツ プレースホルダ 2"/>
          <p:cNvSpPr>
            <a:spLocks noGrp="1"/>
          </p:cNvSpPr>
          <p:nvPr>
            <p:ph idx="1"/>
          </p:nvPr>
        </p:nvSpPr>
        <p:spPr>
          <a:xfrm>
            <a:off x="3872972" y="273051"/>
            <a:ext cx="5537728" cy="5853113"/>
          </a:xfrm>
          <a:prstGeom prst="rect">
            <a:avLst/>
          </a:prstGeom>
        </p:spPr>
        <p:txBody>
          <a:bodyPr lIns="85661" tIns="42830" rIns="85661" bIns="42830"/>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 3"/>
          <p:cNvSpPr>
            <a:spLocks noGrp="1"/>
          </p:cNvSpPr>
          <p:nvPr>
            <p:ph type="body" sz="half" idx="2"/>
          </p:nvPr>
        </p:nvSpPr>
        <p:spPr>
          <a:xfrm>
            <a:off x="495301" y="1435101"/>
            <a:ext cx="3259005" cy="4691063"/>
          </a:xfrm>
          <a:prstGeom prst="rect">
            <a:avLst/>
          </a:prstGeom>
        </p:spPr>
        <p:txBody>
          <a:bodyPr lIns="85661" tIns="42830" rIns="85661" bIns="42830"/>
          <a:lstStyle>
            <a:lvl1pPr marL="0" indent="0">
              <a:buNone/>
              <a:defRPr sz="1300"/>
            </a:lvl1pPr>
            <a:lvl2pPr marL="428305" indent="0">
              <a:buNone/>
              <a:defRPr sz="1100"/>
            </a:lvl2pPr>
            <a:lvl3pPr marL="856610" indent="0">
              <a:buNone/>
              <a:defRPr sz="900"/>
            </a:lvl3pPr>
            <a:lvl4pPr marL="1284915" indent="0">
              <a:buNone/>
              <a:defRPr sz="800"/>
            </a:lvl4pPr>
            <a:lvl5pPr marL="1713220" indent="0">
              <a:buNone/>
              <a:defRPr sz="800"/>
            </a:lvl5pPr>
            <a:lvl6pPr marL="2141525" indent="0">
              <a:buNone/>
              <a:defRPr sz="800"/>
            </a:lvl6pPr>
            <a:lvl7pPr marL="2569830" indent="0">
              <a:buNone/>
              <a:defRPr sz="800"/>
            </a:lvl7pPr>
            <a:lvl8pPr marL="2998135" indent="0">
              <a:buNone/>
              <a:defRPr sz="800"/>
            </a:lvl8pPr>
            <a:lvl9pPr marL="3426440" indent="0">
              <a:buNone/>
              <a:defRPr sz="800"/>
            </a:lvl9pPr>
          </a:lstStyle>
          <a:p>
            <a:pPr lvl="0"/>
            <a:r>
              <a:rPr kumimoji="1" lang="ja-JP" altLang="en-US"/>
              <a:t>マスター テキストの書式設定</a:t>
            </a:r>
          </a:p>
        </p:txBody>
      </p:sp>
      <p:sp>
        <p:nvSpPr>
          <p:cNvPr id="5" name="日付プレースホルダ 4"/>
          <p:cNvSpPr>
            <a:spLocks noGrp="1"/>
          </p:cNvSpPr>
          <p:nvPr>
            <p:ph type="dt" sz="half" idx="10"/>
          </p:nvPr>
        </p:nvSpPr>
        <p:spPr>
          <a:xfrm>
            <a:off x="495300" y="6356352"/>
            <a:ext cx="2311400" cy="365125"/>
          </a:xfrm>
          <a:prstGeom prst="rect">
            <a:avLst/>
          </a:prstGeom>
        </p:spPr>
        <p:txBody>
          <a:bodyPr lIns="85661" tIns="42830" rIns="85661" bIns="42830"/>
          <a:lstStyle/>
          <a:p>
            <a:fld id="{6B61C509-C240-40A6-BB1A-64BE214C778E}" type="datetimeFigureOut">
              <a:rPr kumimoji="1" lang="ja-JP" altLang="en-US" smtClean="0"/>
              <a:pPr/>
              <a:t>2021/3/15</a:t>
            </a:fld>
            <a:endParaRPr kumimoji="1" lang="ja-JP" altLang="en-US"/>
          </a:p>
        </p:txBody>
      </p:sp>
      <p:sp>
        <p:nvSpPr>
          <p:cNvPr id="6" name="フッター プレースホルダ 5"/>
          <p:cNvSpPr>
            <a:spLocks noGrp="1"/>
          </p:cNvSpPr>
          <p:nvPr>
            <p:ph type="ftr" sz="quarter" idx="11"/>
          </p:nvPr>
        </p:nvSpPr>
        <p:spPr>
          <a:xfrm>
            <a:off x="3384550" y="6356352"/>
            <a:ext cx="3136900" cy="365125"/>
          </a:xfrm>
          <a:prstGeom prst="rect">
            <a:avLst/>
          </a:prstGeom>
        </p:spPr>
        <p:txBody>
          <a:bodyPr lIns="85661" tIns="42830" rIns="85661" bIns="42830"/>
          <a:lstStyle/>
          <a:p>
            <a:endParaRPr kumimoji="1" lang="ja-JP" altLang="en-US"/>
          </a:p>
        </p:txBody>
      </p:sp>
      <p:sp>
        <p:nvSpPr>
          <p:cNvPr id="7" name="スライド番号プレースホルダ 6"/>
          <p:cNvSpPr>
            <a:spLocks noGrp="1"/>
          </p:cNvSpPr>
          <p:nvPr>
            <p:ph type="sldNum" sz="quarter" idx="12"/>
          </p:nvPr>
        </p:nvSpPr>
        <p:spPr>
          <a:xfrm>
            <a:off x="7099300" y="6356352"/>
            <a:ext cx="2311400" cy="365125"/>
          </a:xfrm>
          <a:prstGeom prst="rect">
            <a:avLst/>
          </a:prstGeom>
        </p:spPr>
        <p:txBody>
          <a:bodyPr lIns="85661" tIns="42830" rIns="85661" bIns="42830"/>
          <a:lstStyle/>
          <a:p>
            <a:fld id="{64452A23-BFEA-43FD-98FB-69091C0AE9EE}" type="slidenum">
              <a:rPr kumimoji="1" lang="ja-JP" altLang="en-US" smtClean="0"/>
              <a:pPr/>
              <a:t>‹#›</a:t>
            </a:fld>
            <a:endParaRPr kumimoji="1" lang="ja-JP" altLang="en-US"/>
          </a:p>
        </p:txBody>
      </p:sp>
    </p:spTree>
    <p:extLst>
      <p:ext uri="{BB962C8B-B14F-4D97-AF65-F5344CB8AC3E}">
        <p14:creationId xmlns:p14="http://schemas.microsoft.com/office/powerpoint/2010/main" val="413597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941645" y="4800599"/>
            <a:ext cx="5943600" cy="566738"/>
          </a:xfrm>
          <a:prstGeom prst="rect">
            <a:avLst/>
          </a:prstGeom>
        </p:spPr>
        <p:txBody>
          <a:bodyPr lIns="85661" tIns="42830" rIns="85661" bIns="42830" anchor="b"/>
          <a:lstStyle>
            <a:lvl1pPr algn="l">
              <a:defRPr sz="1900" b="1"/>
            </a:lvl1pPr>
          </a:lstStyle>
          <a:p>
            <a:r>
              <a:rPr kumimoji="1" lang="ja-JP" altLang="en-US"/>
              <a:t>マスター タイトルの書式設定</a:t>
            </a:r>
          </a:p>
        </p:txBody>
      </p:sp>
      <p:sp>
        <p:nvSpPr>
          <p:cNvPr id="3" name="図プレースホルダ 2"/>
          <p:cNvSpPr>
            <a:spLocks noGrp="1"/>
          </p:cNvSpPr>
          <p:nvPr>
            <p:ph type="pic" idx="1"/>
          </p:nvPr>
        </p:nvSpPr>
        <p:spPr>
          <a:xfrm>
            <a:off x="1941645" y="612775"/>
            <a:ext cx="5943600" cy="4114800"/>
          </a:xfrm>
          <a:prstGeom prst="rect">
            <a:avLst/>
          </a:prstGeom>
        </p:spPr>
        <p:txBody>
          <a:bodyPr lIns="85661" tIns="42830" rIns="85661" bIns="42830"/>
          <a:lstStyle>
            <a:lvl1pPr marL="0" indent="0">
              <a:buNone/>
              <a:defRPr sz="3000"/>
            </a:lvl1pPr>
            <a:lvl2pPr marL="428305" indent="0">
              <a:buNone/>
              <a:defRPr sz="2600"/>
            </a:lvl2pPr>
            <a:lvl3pPr marL="856610" indent="0">
              <a:buNone/>
              <a:defRPr sz="2200"/>
            </a:lvl3pPr>
            <a:lvl4pPr marL="1284915" indent="0">
              <a:buNone/>
              <a:defRPr sz="1900"/>
            </a:lvl4pPr>
            <a:lvl5pPr marL="1713220" indent="0">
              <a:buNone/>
              <a:defRPr sz="1900"/>
            </a:lvl5pPr>
            <a:lvl6pPr marL="2141525" indent="0">
              <a:buNone/>
              <a:defRPr sz="1900"/>
            </a:lvl6pPr>
            <a:lvl7pPr marL="2569830" indent="0">
              <a:buNone/>
              <a:defRPr sz="1900"/>
            </a:lvl7pPr>
            <a:lvl8pPr marL="2998135" indent="0">
              <a:buNone/>
              <a:defRPr sz="1900"/>
            </a:lvl8pPr>
            <a:lvl9pPr marL="3426440" indent="0">
              <a:buNone/>
              <a:defRPr sz="1900"/>
            </a:lvl9pPr>
          </a:lstStyle>
          <a:p>
            <a:r>
              <a:rPr kumimoji="1" lang="ja-JP" altLang="en-US"/>
              <a:t>アイコンをクリックして図を追加</a:t>
            </a:r>
          </a:p>
        </p:txBody>
      </p:sp>
      <p:sp>
        <p:nvSpPr>
          <p:cNvPr id="4" name="テキスト プレースホルダ 3"/>
          <p:cNvSpPr>
            <a:spLocks noGrp="1"/>
          </p:cNvSpPr>
          <p:nvPr>
            <p:ph type="body" sz="half" idx="2"/>
          </p:nvPr>
        </p:nvSpPr>
        <p:spPr>
          <a:xfrm>
            <a:off x="1941645" y="5367338"/>
            <a:ext cx="5943600" cy="804862"/>
          </a:xfrm>
          <a:prstGeom prst="rect">
            <a:avLst/>
          </a:prstGeom>
        </p:spPr>
        <p:txBody>
          <a:bodyPr lIns="85661" tIns="42830" rIns="85661" bIns="42830"/>
          <a:lstStyle>
            <a:lvl1pPr marL="0" indent="0">
              <a:buNone/>
              <a:defRPr sz="1300"/>
            </a:lvl1pPr>
            <a:lvl2pPr marL="428305" indent="0">
              <a:buNone/>
              <a:defRPr sz="1100"/>
            </a:lvl2pPr>
            <a:lvl3pPr marL="856610" indent="0">
              <a:buNone/>
              <a:defRPr sz="900"/>
            </a:lvl3pPr>
            <a:lvl4pPr marL="1284915" indent="0">
              <a:buNone/>
              <a:defRPr sz="800"/>
            </a:lvl4pPr>
            <a:lvl5pPr marL="1713220" indent="0">
              <a:buNone/>
              <a:defRPr sz="800"/>
            </a:lvl5pPr>
            <a:lvl6pPr marL="2141525" indent="0">
              <a:buNone/>
              <a:defRPr sz="800"/>
            </a:lvl6pPr>
            <a:lvl7pPr marL="2569830" indent="0">
              <a:buNone/>
              <a:defRPr sz="800"/>
            </a:lvl7pPr>
            <a:lvl8pPr marL="2998135" indent="0">
              <a:buNone/>
              <a:defRPr sz="800"/>
            </a:lvl8pPr>
            <a:lvl9pPr marL="3426440" indent="0">
              <a:buNone/>
              <a:defRPr sz="800"/>
            </a:lvl9pPr>
          </a:lstStyle>
          <a:p>
            <a:pPr lvl="0"/>
            <a:r>
              <a:rPr kumimoji="1" lang="ja-JP" altLang="en-US"/>
              <a:t>マスター テキストの書式設定</a:t>
            </a:r>
          </a:p>
        </p:txBody>
      </p:sp>
      <p:sp>
        <p:nvSpPr>
          <p:cNvPr id="5" name="日付プレースホルダ 4"/>
          <p:cNvSpPr>
            <a:spLocks noGrp="1"/>
          </p:cNvSpPr>
          <p:nvPr>
            <p:ph type="dt" sz="half" idx="10"/>
          </p:nvPr>
        </p:nvSpPr>
        <p:spPr>
          <a:xfrm>
            <a:off x="495300" y="6356352"/>
            <a:ext cx="2311400" cy="365125"/>
          </a:xfrm>
          <a:prstGeom prst="rect">
            <a:avLst/>
          </a:prstGeom>
        </p:spPr>
        <p:txBody>
          <a:bodyPr lIns="85661" tIns="42830" rIns="85661" bIns="42830"/>
          <a:lstStyle/>
          <a:p>
            <a:fld id="{6B61C509-C240-40A6-BB1A-64BE214C778E}" type="datetimeFigureOut">
              <a:rPr kumimoji="1" lang="ja-JP" altLang="en-US" smtClean="0"/>
              <a:pPr/>
              <a:t>2021/3/15</a:t>
            </a:fld>
            <a:endParaRPr kumimoji="1" lang="ja-JP" altLang="en-US"/>
          </a:p>
        </p:txBody>
      </p:sp>
      <p:sp>
        <p:nvSpPr>
          <p:cNvPr id="6" name="フッター プレースホルダ 5"/>
          <p:cNvSpPr>
            <a:spLocks noGrp="1"/>
          </p:cNvSpPr>
          <p:nvPr>
            <p:ph type="ftr" sz="quarter" idx="11"/>
          </p:nvPr>
        </p:nvSpPr>
        <p:spPr>
          <a:xfrm>
            <a:off x="3384550" y="6356352"/>
            <a:ext cx="3136900" cy="365125"/>
          </a:xfrm>
          <a:prstGeom prst="rect">
            <a:avLst/>
          </a:prstGeom>
        </p:spPr>
        <p:txBody>
          <a:bodyPr lIns="85661" tIns="42830" rIns="85661" bIns="42830"/>
          <a:lstStyle/>
          <a:p>
            <a:endParaRPr kumimoji="1" lang="ja-JP" altLang="en-US"/>
          </a:p>
        </p:txBody>
      </p:sp>
      <p:sp>
        <p:nvSpPr>
          <p:cNvPr id="7" name="スライド番号プレースホルダ 6"/>
          <p:cNvSpPr>
            <a:spLocks noGrp="1"/>
          </p:cNvSpPr>
          <p:nvPr>
            <p:ph type="sldNum" sz="quarter" idx="12"/>
          </p:nvPr>
        </p:nvSpPr>
        <p:spPr>
          <a:xfrm>
            <a:off x="7099300" y="6356352"/>
            <a:ext cx="2311400" cy="365125"/>
          </a:xfrm>
          <a:prstGeom prst="rect">
            <a:avLst/>
          </a:prstGeom>
        </p:spPr>
        <p:txBody>
          <a:bodyPr lIns="85661" tIns="42830" rIns="85661" bIns="42830"/>
          <a:lstStyle/>
          <a:p>
            <a:fld id="{64452A23-BFEA-43FD-98FB-69091C0AE9EE}" type="slidenum">
              <a:rPr kumimoji="1" lang="ja-JP" altLang="en-US" smtClean="0"/>
              <a:pPr/>
              <a:t>‹#›</a:t>
            </a:fld>
            <a:endParaRPr kumimoji="1" lang="ja-JP" altLang="en-US"/>
          </a:p>
        </p:txBody>
      </p:sp>
    </p:spTree>
    <p:extLst>
      <p:ext uri="{BB962C8B-B14F-4D97-AF65-F5344CB8AC3E}">
        <p14:creationId xmlns:p14="http://schemas.microsoft.com/office/powerpoint/2010/main" val="2586247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4638"/>
            <a:ext cx="8915400" cy="1143000"/>
          </a:xfrm>
          <a:prstGeom prst="rect">
            <a:avLst/>
          </a:prstGeom>
        </p:spPr>
        <p:txBody>
          <a:bodyPr lIns="85661" tIns="42830" rIns="85661" bIns="42830"/>
          <a:lstStyle/>
          <a:p>
            <a:r>
              <a:rPr kumimoji="1" lang="ja-JP" altLang="en-US"/>
              <a:t>マスター タイトルの書式設定</a:t>
            </a:r>
          </a:p>
        </p:txBody>
      </p:sp>
      <p:sp>
        <p:nvSpPr>
          <p:cNvPr id="3" name="縦書きテキスト プレースホルダ 2"/>
          <p:cNvSpPr>
            <a:spLocks noGrp="1"/>
          </p:cNvSpPr>
          <p:nvPr>
            <p:ph type="body" orient="vert" idx="1"/>
          </p:nvPr>
        </p:nvSpPr>
        <p:spPr>
          <a:xfrm>
            <a:off x="495300" y="1600201"/>
            <a:ext cx="8915400" cy="4525963"/>
          </a:xfrm>
          <a:prstGeom prst="rect">
            <a:avLst/>
          </a:prstGeom>
        </p:spPr>
        <p:txBody>
          <a:bodyPr vert="eaVert" lIns="85661" tIns="42830" rIns="85661" bIns="4283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 3"/>
          <p:cNvSpPr>
            <a:spLocks noGrp="1"/>
          </p:cNvSpPr>
          <p:nvPr>
            <p:ph type="dt" sz="half" idx="10"/>
          </p:nvPr>
        </p:nvSpPr>
        <p:spPr>
          <a:xfrm>
            <a:off x="495300" y="6356352"/>
            <a:ext cx="2311400" cy="365125"/>
          </a:xfrm>
          <a:prstGeom prst="rect">
            <a:avLst/>
          </a:prstGeom>
        </p:spPr>
        <p:txBody>
          <a:bodyPr lIns="85661" tIns="42830" rIns="85661" bIns="42830"/>
          <a:lstStyle/>
          <a:p>
            <a:fld id="{6B61C509-C240-40A6-BB1A-64BE214C778E}" type="datetimeFigureOut">
              <a:rPr kumimoji="1" lang="ja-JP" altLang="en-US" smtClean="0"/>
              <a:pPr/>
              <a:t>2021/3/15</a:t>
            </a:fld>
            <a:endParaRPr kumimoji="1" lang="ja-JP" altLang="en-US"/>
          </a:p>
        </p:txBody>
      </p:sp>
      <p:sp>
        <p:nvSpPr>
          <p:cNvPr id="5" name="フッター プレースホルダ 4"/>
          <p:cNvSpPr>
            <a:spLocks noGrp="1"/>
          </p:cNvSpPr>
          <p:nvPr>
            <p:ph type="ftr" sz="quarter" idx="11"/>
          </p:nvPr>
        </p:nvSpPr>
        <p:spPr>
          <a:xfrm>
            <a:off x="3384550" y="6356352"/>
            <a:ext cx="3136900" cy="365125"/>
          </a:xfrm>
          <a:prstGeom prst="rect">
            <a:avLst/>
          </a:prstGeom>
        </p:spPr>
        <p:txBody>
          <a:bodyPr lIns="85661" tIns="42830" rIns="85661" bIns="42830"/>
          <a:lstStyle/>
          <a:p>
            <a:endParaRPr kumimoji="1" lang="ja-JP" altLang="en-US"/>
          </a:p>
        </p:txBody>
      </p:sp>
      <p:sp>
        <p:nvSpPr>
          <p:cNvPr id="6" name="スライド番号プレースホルダ 5"/>
          <p:cNvSpPr>
            <a:spLocks noGrp="1"/>
          </p:cNvSpPr>
          <p:nvPr>
            <p:ph type="sldNum" sz="quarter" idx="12"/>
          </p:nvPr>
        </p:nvSpPr>
        <p:spPr>
          <a:xfrm>
            <a:off x="7099300" y="6356352"/>
            <a:ext cx="2311400" cy="365125"/>
          </a:xfrm>
          <a:prstGeom prst="rect">
            <a:avLst/>
          </a:prstGeom>
        </p:spPr>
        <p:txBody>
          <a:bodyPr lIns="85661" tIns="42830" rIns="85661" bIns="42830"/>
          <a:lstStyle/>
          <a:p>
            <a:fld id="{64452A23-BFEA-43FD-98FB-69091C0AE9EE}" type="slidenum">
              <a:rPr kumimoji="1" lang="ja-JP" altLang="en-US" smtClean="0"/>
              <a:pPr/>
              <a:t>‹#›</a:t>
            </a:fld>
            <a:endParaRPr kumimoji="1" lang="ja-JP" altLang="en-US"/>
          </a:p>
        </p:txBody>
      </p:sp>
    </p:spTree>
    <p:extLst>
      <p:ext uri="{BB962C8B-B14F-4D97-AF65-F5344CB8AC3E}">
        <p14:creationId xmlns:p14="http://schemas.microsoft.com/office/powerpoint/2010/main" val="3361159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7181850" y="274639"/>
            <a:ext cx="2228850" cy="5851525"/>
          </a:xfrm>
          <a:prstGeom prst="rect">
            <a:avLst/>
          </a:prstGeom>
        </p:spPr>
        <p:txBody>
          <a:bodyPr vert="eaVert" lIns="85661" tIns="42830" rIns="85661" bIns="42830"/>
          <a:lstStyle/>
          <a:p>
            <a:r>
              <a:rPr kumimoji="1" lang="ja-JP" altLang="en-US"/>
              <a:t>マスター タイトルの書式設定</a:t>
            </a:r>
          </a:p>
        </p:txBody>
      </p:sp>
      <p:sp>
        <p:nvSpPr>
          <p:cNvPr id="3" name="縦書きテキスト プレースホルダ 2"/>
          <p:cNvSpPr>
            <a:spLocks noGrp="1"/>
          </p:cNvSpPr>
          <p:nvPr>
            <p:ph type="body" orient="vert" idx="1"/>
          </p:nvPr>
        </p:nvSpPr>
        <p:spPr>
          <a:xfrm>
            <a:off x="495300" y="274639"/>
            <a:ext cx="6521450" cy="5851525"/>
          </a:xfrm>
          <a:prstGeom prst="rect">
            <a:avLst/>
          </a:prstGeom>
        </p:spPr>
        <p:txBody>
          <a:bodyPr vert="eaVert" lIns="85661" tIns="42830" rIns="85661" bIns="4283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 3"/>
          <p:cNvSpPr>
            <a:spLocks noGrp="1"/>
          </p:cNvSpPr>
          <p:nvPr>
            <p:ph type="dt" sz="half" idx="10"/>
          </p:nvPr>
        </p:nvSpPr>
        <p:spPr>
          <a:xfrm>
            <a:off x="495300" y="6356352"/>
            <a:ext cx="2311400" cy="365125"/>
          </a:xfrm>
          <a:prstGeom prst="rect">
            <a:avLst/>
          </a:prstGeom>
        </p:spPr>
        <p:txBody>
          <a:bodyPr lIns="85661" tIns="42830" rIns="85661" bIns="42830"/>
          <a:lstStyle/>
          <a:p>
            <a:fld id="{6B61C509-C240-40A6-BB1A-64BE214C778E}" type="datetimeFigureOut">
              <a:rPr kumimoji="1" lang="ja-JP" altLang="en-US" smtClean="0"/>
              <a:pPr/>
              <a:t>2021/3/15</a:t>
            </a:fld>
            <a:endParaRPr kumimoji="1" lang="ja-JP" altLang="en-US"/>
          </a:p>
        </p:txBody>
      </p:sp>
      <p:sp>
        <p:nvSpPr>
          <p:cNvPr id="5" name="フッター プレースホルダ 4"/>
          <p:cNvSpPr>
            <a:spLocks noGrp="1"/>
          </p:cNvSpPr>
          <p:nvPr>
            <p:ph type="ftr" sz="quarter" idx="11"/>
          </p:nvPr>
        </p:nvSpPr>
        <p:spPr>
          <a:xfrm>
            <a:off x="3384550" y="6356352"/>
            <a:ext cx="3136900" cy="365125"/>
          </a:xfrm>
          <a:prstGeom prst="rect">
            <a:avLst/>
          </a:prstGeom>
        </p:spPr>
        <p:txBody>
          <a:bodyPr lIns="85661" tIns="42830" rIns="85661" bIns="42830"/>
          <a:lstStyle/>
          <a:p>
            <a:endParaRPr kumimoji="1" lang="ja-JP" altLang="en-US"/>
          </a:p>
        </p:txBody>
      </p:sp>
      <p:sp>
        <p:nvSpPr>
          <p:cNvPr id="6" name="スライド番号プレースホルダ 5"/>
          <p:cNvSpPr>
            <a:spLocks noGrp="1"/>
          </p:cNvSpPr>
          <p:nvPr>
            <p:ph type="sldNum" sz="quarter" idx="12"/>
          </p:nvPr>
        </p:nvSpPr>
        <p:spPr>
          <a:xfrm>
            <a:off x="7099300" y="6356352"/>
            <a:ext cx="2311400" cy="365125"/>
          </a:xfrm>
          <a:prstGeom prst="rect">
            <a:avLst/>
          </a:prstGeom>
        </p:spPr>
        <p:txBody>
          <a:bodyPr lIns="85661" tIns="42830" rIns="85661" bIns="42830"/>
          <a:lstStyle/>
          <a:p>
            <a:fld id="{64452A23-BFEA-43FD-98FB-69091C0AE9EE}" type="slidenum">
              <a:rPr kumimoji="1" lang="ja-JP" altLang="en-US" smtClean="0"/>
              <a:pPr/>
              <a:t>‹#›</a:t>
            </a:fld>
            <a:endParaRPr kumimoji="1" lang="ja-JP" altLang="en-US"/>
          </a:p>
        </p:txBody>
      </p:sp>
    </p:spTree>
    <p:extLst>
      <p:ext uri="{BB962C8B-B14F-4D97-AF65-F5344CB8AC3E}">
        <p14:creationId xmlns:p14="http://schemas.microsoft.com/office/powerpoint/2010/main" val="30159739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0C8F093-9438-4D53-9701-B9A567720604}"/>
              </a:ext>
            </a:extLst>
          </p:cNvPr>
          <p:cNvSpPr>
            <a:spLocks noGrp="1"/>
          </p:cNvSpPr>
          <p:nvPr>
            <p:ph type="ctrTitle"/>
          </p:nvPr>
        </p:nvSpPr>
        <p:spPr>
          <a:xfrm>
            <a:off x="1238250" y="1122363"/>
            <a:ext cx="7429500" cy="2387600"/>
          </a:xfrm>
        </p:spPr>
        <p:txBody>
          <a:bodyPr anchor="b"/>
          <a:lstStyle>
            <a:lvl1pPr algn="ctr">
              <a:defRPr sz="4875"/>
            </a:lvl1pPr>
          </a:lstStyle>
          <a:p>
            <a:r>
              <a:rPr kumimoji="1" lang="ja-JP" altLang="en-US"/>
              <a:t>マスター タイトルの書式設定</a:t>
            </a:r>
          </a:p>
        </p:txBody>
      </p:sp>
      <p:sp>
        <p:nvSpPr>
          <p:cNvPr id="3" name="字幕 2">
            <a:extLst>
              <a:ext uri="{FF2B5EF4-FFF2-40B4-BE49-F238E27FC236}">
                <a16:creationId xmlns:a16="http://schemas.microsoft.com/office/drawing/2014/main" id="{5BD8D4A1-E6B4-4919-AC53-881DBA2507C1}"/>
              </a:ext>
            </a:extLst>
          </p:cNvPr>
          <p:cNvSpPr>
            <a:spLocks noGrp="1"/>
          </p:cNvSpPr>
          <p:nvPr>
            <p:ph type="subTitle" idx="1"/>
          </p:nvPr>
        </p:nvSpPr>
        <p:spPr>
          <a:xfrm>
            <a:off x="1238250" y="3602038"/>
            <a:ext cx="7429500" cy="1655762"/>
          </a:xfrm>
        </p:spPr>
        <p:txBody>
          <a:bodyPr/>
          <a:lstStyle>
            <a:lvl1pPr marL="0" indent="0" algn="ctr">
              <a:buNone/>
              <a:defRPr sz="1950"/>
            </a:lvl1pPr>
            <a:lvl2pPr marL="371475" indent="0" algn="ctr">
              <a:buNone/>
              <a:defRPr sz="1625"/>
            </a:lvl2pPr>
            <a:lvl3pPr marL="742950" indent="0" algn="ctr">
              <a:buNone/>
              <a:defRPr sz="1463"/>
            </a:lvl3pPr>
            <a:lvl4pPr marL="1114425" indent="0" algn="ctr">
              <a:buNone/>
              <a:defRPr sz="1300"/>
            </a:lvl4pPr>
            <a:lvl5pPr marL="1485900" indent="0" algn="ctr">
              <a:buNone/>
              <a:defRPr sz="1300"/>
            </a:lvl5pPr>
            <a:lvl6pPr marL="1857375" indent="0" algn="ctr">
              <a:buNone/>
              <a:defRPr sz="1300"/>
            </a:lvl6pPr>
            <a:lvl7pPr marL="2228850" indent="0" algn="ctr">
              <a:buNone/>
              <a:defRPr sz="1300"/>
            </a:lvl7pPr>
            <a:lvl8pPr marL="2600325" indent="0" algn="ctr">
              <a:buNone/>
              <a:defRPr sz="1300"/>
            </a:lvl8pPr>
            <a:lvl9pPr marL="2971800" indent="0" algn="ctr">
              <a:buNone/>
              <a:defRPr sz="1300"/>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7A175D1D-DC2C-4C20-8220-8E326F40CFE2}"/>
              </a:ext>
            </a:extLst>
          </p:cNvPr>
          <p:cNvSpPr>
            <a:spLocks noGrp="1"/>
          </p:cNvSpPr>
          <p:nvPr>
            <p:ph type="dt" sz="half" idx="10"/>
          </p:nvPr>
        </p:nvSpPr>
        <p:spPr/>
        <p:txBody>
          <a:bodyPr/>
          <a:lstStyle/>
          <a:p>
            <a:fld id="{0F3B0AE7-B2F3-4244-BEB3-8D4F4ACDDB1B}" type="datetime1">
              <a:rPr lang="ja-JP" altLang="en-US" smtClean="0">
                <a:solidFill>
                  <a:prstClr val="black">
                    <a:tint val="75000"/>
                  </a:prstClr>
                </a:solidFill>
              </a:rPr>
              <a:t>2021/3/15</a:t>
            </a:fld>
            <a:endParaRPr lang="ja-JP" altLang="en-US">
              <a:solidFill>
                <a:prstClr val="black">
                  <a:tint val="75000"/>
                </a:prstClr>
              </a:solidFill>
            </a:endParaRPr>
          </a:p>
        </p:txBody>
      </p:sp>
      <p:sp>
        <p:nvSpPr>
          <p:cNvPr id="5" name="フッター プレースホルダー 4">
            <a:extLst>
              <a:ext uri="{FF2B5EF4-FFF2-40B4-BE49-F238E27FC236}">
                <a16:creationId xmlns:a16="http://schemas.microsoft.com/office/drawing/2014/main" id="{53235DDB-B6BF-4F65-8695-2B147B23870C}"/>
              </a:ext>
            </a:extLst>
          </p:cNvPr>
          <p:cNvSpPr>
            <a:spLocks noGrp="1"/>
          </p:cNvSpPr>
          <p:nvPr>
            <p:ph type="ftr" sz="quarter" idx="11"/>
          </p:nvPr>
        </p:nvSpPr>
        <p:spPr/>
        <p:txBody>
          <a:bodyPr/>
          <a:lstStyle/>
          <a:p>
            <a:endParaRPr lang="ja-JP" altLang="en-US">
              <a:solidFill>
                <a:prstClr val="black">
                  <a:tint val="75000"/>
                </a:prstClr>
              </a:solidFill>
            </a:endParaRPr>
          </a:p>
        </p:txBody>
      </p:sp>
      <p:sp>
        <p:nvSpPr>
          <p:cNvPr id="6" name="スライド番号プレースホルダー 5">
            <a:extLst>
              <a:ext uri="{FF2B5EF4-FFF2-40B4-BE49-F238E27FC236}">
                <a16:creationId xmlns:a16="http://schemas.microsoft.com/office/drawing/2014/main" id="{E55390EE-B859-4473-9B61-DE9242C6FF5A}"/>
              </a:ext>
            </a:extLst>
          </p:cNvPr>
          <p:cNvSpPr>
            <a:spLocks noGrp="1"/>
          </p:cNvSpPr>
          <p:nvPr>
            <p:ph type="sldNum" sz="quarter" idx="12"/>
          </p:nvPr>
        </p:nvSpPr>
        <p:spPr/>
        <p:txBody>
          <a:bodyPr/>
          <a:lstStyle/>
          <a:p>
            <a:fld id="{08FA7DAE-B1A8-49FD-A74C-0F3ACDC1252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15750807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タイトル スライド">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59810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ユーザー設定レイアウト">
    <p:spTree>
      <p:nvGrpSpPr>
        <p:cNvPr id="1" name=""/>
        <p:cNvGrpSpPr/>
        <p:nvPr/>
      </p:nvGrpSpPr>
      <p:grpSpPr>
        <a:xfrm>
          <a:off x="0" y="0"/>
          <a:ext cx="0" cy="0"/>
          <a:chOff x="0" y="0"/>
          <a:chExt cx="0" cy="0"/>
        </a:xfrm>
      </p:grpSpPr>
      <p:sp>
        <p:nvSpPr>
          <p:cNvPr id="5" name="スライド番号プレースホルダー 4"/>
          <p:cNvSpPr>
            <a:spLocks noGrp="1"/>
          </p:cNvSpPr>
          <p:nvPr>
            <p:ph type="sldNum" sz="quarter" idx="12"/>
          </p:nvPr>
        </p:nvSpPr>
        <p:spPr>
          <a:xfrm>
            <a:off x="7677700" y="6484256"/>
            <a:ext cx="2228850" cy="365125"/>
          </a:xfrm>
          <a:prstGeom prst="rect">
            <a:avLst/>
          </a:prstGeom>
        </p:spPr>
        <p:txBody>
          <a:bodyPr/>
          <a:lstStyle>
            <a:lvl1pPr>
              <a:defRPr sz="1600"/>
            </a:lvl1pPr>
          </a:lstStyle>
          <a:p>
            <a:fld id="{08FA7DAE-B1A8-49FD-A74C-0F3ACDC12528}" type="slidenum">
              <a:rPr lang="ja-JP" altLang="en-US" smtClean="0">
                <a:solidFill>
                  <a:prstClr val="black">
                    <a:tint val="75000"/>
                  </a:prstClr>
                </a:solidFill>
              </a:rPr>
              <a:pPr/>
              <a:t>‹#›</a:t>
            </a:fld>
            <a:endParaRPr lang="ja-JP" altLang="en-US">
              <a:solidFill>
                <a:prstClr val="black">
                  <a:tint val="75000"/>
                </a:prstClr>
              </a:solidFill>
            </a:endParaRPr>
          </a:p>
        </p:txBody>
      </p:sp>
    </p:spTree>
    <p:extLst>
      <p:ext uri="{BB962C8B-B14F-4D97-AF65-F5344CB8AC3E}">
        <p14:creationId xmlns:p14="http://schemas.microsoft.com/office/powerpoint/2010/main" val="1394902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4545777"/>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10" r:id="rId13"/>
    <p:sldLayoutId id="2147483711" r:id="rId14"/>
  </p:sldLayoutIdLst>
  <p:txStyles>
    <p:titleStyle>
      <a:lvl1pPr algn="ctr" defTabSz="856610" rtl="0" eaLnBrk="1" latinLnBrk="0" hangingPunct="1">
        <a:spcBef>
          <a:spcPct val="0"/>
        </a:spcBef>
        <a:buNone/>
        <a:defRPr kumimoji="1" sz="4100" kern="1200">
          <a:solidFill>
            <a:schemeClr val="tx1"/>
          </a:solidFill>
          <a:latin typeface="+mj-lt"/>
          <a:ea typeface="+mj-ea"/>
          <a:cs typeface="+mj-cs"/>
        </a:defRPr>
      </a:lvl1pPr>
    </p:titleStyle>
    <p:bodyStyle>
      <a:lvl1pPr marL="321229" indent="-321229" algn="l" defTabSz="856610" rtl="0" eaLnBrk="1" latinLnBrk="0" hangingPunct="1">
        <a:spcBef>
          <a:spcPct val="20000"/>
        </a:spcBef>
        <a:buFont typeface="Arial" pitchFamily="34" charset="0"/>
        <a:buChar char="•"/>
        <a:defRPr kumimoji="1" sz="3000" kern="1200">
          <a:solidFill>
            <a:schemeClr val="tx1"/>
          </a:solidFill>
          <a:latin typeface="+mn-lt"/>
          <a:ea typeface="+mn-ea"/>
          <a:cs typeface="+mn-cs"/>
        </a:defRPr>
      </a:lvl1pPr>
      <a:lvl2pPr marL="695996" indent="-267691" algn="l" defTabSz="856610" rtl="0" eaLnBrk="1" latinLnBrk="0" hangingPunct="1">
        <a:spcBef>
          <a:spcPct val="20000"/>
        </a:spcBef>
        <a:buFont typeface="Arial" pitchFamily="34" charset="0"/>
        <a:buChar char="–"/>
        <a:defRPr kumimoji="1" sz="2600" kern="1200">
          <a:solidFill>
            <a:schemeClr val="tx1"/>
          </a:solidFill>
          <a:latin typeface="+mn-lt"/>
          <a:ea typeface="+mn-ea"/>
          <a:cs typeface="+mn-cs"/>
        </a:defRPr>
      </a:lvl2pPr>
      <a:lvl3pPr marL="1070762" indent="-214152" algn="l" defTabSz="856610" rtl="0" eaLnBrk="1" latinLnBrk="0" hangingPunct="1">
        <a:spcBef>
          <a:spcPct val="20000"/>
        </a:spcBef>
        <a:buFont typeface="Arial" pitchFamily="34" charset="0"/>
        <a:buChar char="•"/>
        <a:defRPr kumimoji="1" sz="2200" kern="1200">
          <a:solidFill>
            <a:schemeClr val="tx1"/>
          </a:solidFill>
          <a:latin typeface="+mn-lt"/>
          <a:ea typeface="+mn-ea"/>
          <a:cs typeface="+mn-cs"/>
        </a:defRPr>
      </a:lvl3pPr>
      <a:lvl4pPr marL="1499067" indent="-214152" algn="l" defTabSz="856610" rtl="0" eaLnBrk="1" latinLnBrk="0" hangingPunct="1">
        <a:spcBef>
          <a:spcPct val="20000"/>
        </a:spcBef>
        <a:buFont typeface="Arial" pitchFamily="34" charset="0"/>
        <a:buChar char="–"/>
        <a:defRPr kumimoji="1" sz="1900" kern="1200">
          <a:solidFill>
            <a:schemeClr val="tx1"/>
          </a:solidFill>
          <a:latin typeface="+mn-lt"/>
          <a:ea typeface="+mn-ea"/>
          <a:cs typeface="+mn-cs"/>
        </a:defRPr>
      </a:lvl4pPr>
      <a:lvl5pPr marL="1927372" indent="-214152" algn="l" defTabSz="856610" rtl="0" eaLnBrk="1" latinLnBrk="0" hangingPunct="1">
        <a:spcBef>
          <a:spcPct val="20000"/>
        </a:spcBef>
        <a:buFont typeface="Arial" pitchFamily="34" charset="0"/>
        <a:buChar char="»"/>
        <a:defRPr kumimoji="1" sz="1900" kern="1200">
          <a:solidFill>
            <a:schemeClr val="tx1"/>
          </a:solidFill>
          <a:latin typeface="+mn-lt"/>
          <a:ea typeface="+mn-ea"/>
          <a:cs typeface="+mn-cs"/>
        </a:defRPr>
      </a:lvl5pPr>
      <a:lvl6pPr marL="2355677" indent="-214152" algn="l" defTabSz="856610" rtl="0" eaLnBrk="1" latinLnBrk="0" hangingPunct="1">
        <a:spcBef>
          <a:spcPct val="20000"/>
        </a:spcBef>
        <a:buFont typeface="Arial" pitchFamily="34" charset="0"/>
        <a:buChar char="•"/>
        <a:defRPr kumimoji="1" sz="1900" kern="1200">
          <a:solidFill>
            <a:schemeClr val="tx1"/>
          </a:solidFill>
          <a:latin typeface="+mn-lt"/>
          <a:ea typeface="+mn-ea"/>
          <a:cs typeface="+mn-cs"/>
        </a:defRPr>
      </a:lvl6pPr>
      <a:lvl7pPr marL="2783982" indent="-214152" algn="l" defTabSz="856610" rtl="0" eaLnBrk="1" latinLnBrk="0" hangingPunct="1">
        <a:spcBef>
          <a:spcPct val="20000"/>
        </a:spcBef>
        <a:buFont typeface="Arial" pitchFamily="34" charset="0"/>
        <a:buChar char="•"/>
        <a:defRPr kumimoji="1" sz="1900" kern="1200">
          <a:solidFill>
            <a:schemeClr val="tx1"/>
          </a:solidFill>
          <a:latin typeface="+mn-lt"/>
          <a:ea typeface="+mn-ea"/>
          <a:cs typeface="+mn-cs"/>
        </a:defRPr>
      </a:lvl7pPr>
      <a:lvl8pPr marL="3212287" indent="-214152" algn="l" defTabSz="856610" rtl="0" eaLnBrk="1" latinLnBrk="0" hangingPunct="1">
        <a:spcBef>
          <a:spcPct val="20000"/>
        </a:spcBef>
        <a:buFont typeface="Arial" pitchFamily="34" charset="0"/>
        <a:buChar char="•"/>
        <a:defRPr kumimoji="1" sz="1900" kern="1200">
          <a:solidFill>
            <a:schemeClr val="tx1"/>
          </a:solidFill>
          <a:latin typeface="+mn-lt"/>
          <a:ea typeface="+mn-ea"/>
          <a:cs typeface="+mn-cs"/>
        </a:defRPr>
      </a:lvl8pPr>
      <a:lvl9pPr marL="3640592" indent="-214152" algn="l" defTabSz="856610" rtl="0" eaLnBrk="1" latinLnBrk="0" hangingPunct="1">
        <a:spcBef>
          <a:spcPct val="20000"/>
        </a:spcBef>
        <a:buFont typeface="Arial" pitchFamily="34" charset="0"/>
        <a:buChar char="•"/>
        <a:defRPr kumimoji="1" sz="1900" kern="1200">
          <a:solidFill>
            <a:schemeClr val="tx1"/>
          </a:solidFill>
          <a:latin typeface="+mn-lt"/>
          <a:ea typeface="+mn-ea"/>
          <a:cs typeface="+mn-cs"/>
        </a:defRPr>
      </a:lvl9pPr>
    </p:bodyStyle>
    <p:otherStyle>
      <a:defPPr>
        <a:defRPr lang="ja-JP"/>
      </a:defPPr>
      <a:lvl1pPr marL="0" algn="l" defTabSz="856610" rtl="0" eaLnBrk="1" latinLnBrk="0" hangingPunct="1">
        <a:defRPr kumimoji="1" sz="1700" kern="1200">
          <a:solidFill>
            <a:schemeClr val="tx1"/>
          </a:solidFill>
          <a:latin typeface="+mn-lt"/>
          <a:ea typeface="+mn-ea"/>
          <a:cs typeface="+mn-cs"/>
        </a:defRPr>
      </a:lvl1pPr>
      <a:lvl2pPr marL="428305" algn="l" defTabSz="856610" rtl="0" eaLnBrk="1" latinLnBrk="0" hangingPunct="1">
        <a:defRPr kumimoji="1" sz="1700" kern="1200">
          <a:solidFill>
            <a:schemeClr val="tx1"/>
          </a:solidFill>
          <a:latin typeface="+mn-lt"/>
          <a:ea typeface="+mn-ea"/>
          <a:cs typeface="+mn-cs"/>
        </a:defRPr>
      </a:lvl2pPr>
      <a:lvl3pPr marL="856610" algn="l" defTabSz="856610" rtl="0" eaLnBrk="1" latinLnBrk="0" hangingPunct="1">
        <a:defRPr kumimoji="1" sz="1700" kern="1200">
          <a:solidFill>
            <a:schemeClr val="tx1"/>
          </a:solidFill>
          <a:latin typeface="+mn-lt"/>
          <a:ea typeface="+mn-ea"/>
          <a:cs typeface="+mn-cs"/>
        </a:defRPr>
      </a:lvl3pPr>
      <a:lvl4pPr marL="1284915" algn="l" defTabSz="856610" rtl="0" eaLnBrk="1" latinLnBrk="0" hangingPunct="1">
        <a:defRPr kumimoji="1" sz="1700" kern="1200">
          <a:solidFill>
            <a:schemeClr val="tx1"/>
          </a:solidFill>
          <a:latin typeface="+mn-lt"/>
          <a:ea typeface="+mn-ea"/>
          <a:cs typeface="+mn-cs"/>
        </a:defRPr>
      </a:lvl4pPr>
      <a:lvl5pPr marL="1713220" algn="l" defTabSz="856610" rtl="0" eaLnBrk="1" latinLnBrk="0" hangingPunct="1">
        <a:defRPr kumimoji="1" sz="1700" kern="1200">
          <a:solidFill>
            <a:schemeClr val="tx1"/>
          </a:solidFill>
          <a:latin typeface="+mn-lt"/>
          <a:ea typeface="+mn-ea"/>
          <a:cs typeface="+mn-cs"/>
        </a:defRPr>
      </a:lvl5pPr>
      <a:lvl6pPr marL="2141525" algn="l" defTabSz="856610" rtl="0" eaLnBrk="1" latinLnBrk="0" hangingPunct="1">
        <a:defRPr kumimoji="1" sz="1700" kern="1200">
          <a:solidFill>
            <a:schemeClr val="tx1"/>
          </a:solidFill>
          <a:latin typeface="+mn-lt"/>
          <a:ea typeface="+mn-ea"/>
          <a:cs typeface="+mn-cs"/>
        </a:defRPr>
      </a:lvl6pPr>
      <a:lvl7pPr marL="2569830" algn="l" defTabSz="856610" rtl="0" eaLnBrk="1" latinLnBrk="0" hangingPunct="1">
        <a:defRPr kumimoji="1" sz="1700" kern="1200">
          <a:solidFill>
            <a:schemeClr val="tx1"/>
          </a:solidFill>
          <a:latin typeface="+mn-lt"/>
          <a:ea typeface="+mn-ea"/>
          <a:cs typeface="+mn-cs"/>
        </a:defRPr>
      </a:lvl7pPr>
      <a:lvl8pPr marL="2998135" algn="l" defTabSz="856610" rtl="0" eaLnBrk="1" latinLnBrk="0" hangingPunct="1">
        <a:defRPr kumimoji="1" sz="1700" kern="1200">
          <a:solidFill>
            <a:schemeClr val="tx1"/>
          </a:solidFill>
          <a:latin typeface="+mn-lt"/>
          <a:ea typeface="+mn-ea"/>
          <a:cs typeface="+mn-cs"/>
        </a:defRPr>
      </a:lvl8pPr>
      <a:lvl9pPr marL="3426440" algn="l" defTabSz="856610" rtl="0" eaLnBrk="1" latinLnBrk="0" hangingPunct="1">
        <a:defRPr kumimoji="1"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3.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2.png"/><Relationship Id="rId5" Type="http://schemas.openxmlformats.org/officeDocument/2006/relationships/image" Target="../media/image1.emf"/><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video" Target="../media/media2.mp4"/><Relationship Id="rId2" Type="http://schemas.microsoft.com/office/2007/relationships/media" Target="../media/media2.mp4"/><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notesSlide" Target="../notesSlides/notesSlide2.xm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slideLayout" Target="../slideLayouts/slideLayout7.xml"/><Relationship Id="rId21" Type="http://schemas.openxmlformats.org/officeDocument/2006/relationships/image" Target="../media/image20.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5" Type="http://schemas.openxmlformats.org/officeDocument/2006/relationships/image" Target="../media/image24.svg"/><Relationship Id="rId2" Type="http://schemas.openxmlformats.org/officeDocument/2006/relationships/video" Target="../media/media3.mp4"/><Relationship Id="rId16" Type="http://schemas.openxmlformats.org/officeDocument/2006/relationships/image" Target="../media/image15.jpeg"/><Relationship Id="rId20" Type="http://schemas.openxmlformats.org/officeDocument/2006/relationships/image" Target="../media/image19.png"/><Relationship Id="rId1" Type="http://schemas.microsoft.com/office/2007/relationships/media" Target="../media/media3.mp4"/><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23.png"/><Relationship Id="rId5" Type="http://schemas.openxmlformats.org/officeDocument/2006/relationships/image" Target="../media/image4.png"/><Relationship Id="rId15" Type="http://schemas.openxmlformats.org/officeDocument/2006/relationships/image" Target="../media/image14.png"/><Relationship Id="rId23" Type="http://schemas.openxmlformats.org/officeDocument/2006/relationships/image" Target="../media/image22.png"/><Relationship Id="rId10" Type="http://schemas.openxmlformats.org/officeDocument/2006/relationships/image" Target="../media/image9.jpg"/><Relationship Id="rId19" Type="http://schemas.openxmlformats.org/officeDocument/2006/relationships/image" Target="../media/image18.png"/><Relationship Id="rId4" Type="http://schemas.openxmlformats.org/officeDocument/2006/relationships/notesSlide" Target="../notesSlides/notesSlide3.xml"/><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video" Target="../media/media4.mp4"/><Relationship Id="rId2" Type="http://schemas.microsoft.com/office/2007/relationships/media" Target="../media/media4.mp4"/><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notesSlide" Target="../notesSlides/notesSlide4.xml"/><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video" Target="../media/media5.mp4"/><Relationship Id="rId2" Type="http://schemas.microsoft.com/office/2007/relationships/media" Target="../media/media5.mp4"/><Relationship Id="rId1" Type="http://schemas.openxmlformats.org/officeDocument/2006/relationships/tags" Target="../tags/tag3.xml"/><Relationship Id="rId6" Type="http://schemas.openxmlformats.org/officeDocument/2006/relationships/image" Target="../media/image2.png"/><Relationship Id="rId5" Type="http://schemas.openxmlformats.org/officeDocument/2006/relationships/notesSlide" Target="../notesSlides/notesSlide5.xml"/><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video" Target="../media/media6.mp4"/><Relationship Id="rId2" Type="http://schemas.microsoft.com/office/2007/relationships/media" Target="../media/media6.mp4"/><Relationship Id="rId1" Type="http://schemas.openxmlformats.org/officeDocument/2006/relationships/tags" Target="../tags/tag4.xml"/><Relationship Id="rId6" Type="http://schemas.openxmlformats.org/officeDocument/2006/relationships/image" Target="../media/image2.png"/><Relationship Id="rId5" Type="http://schemas.openxmlformats.org/officeDocument/2006/relationships/notesSlide" Target="../notesSlides/notesSlide6.xml"/><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video" Target="../media/media7.mp4"/><Relationship Id="rId2" Type="http://schemas.microsoft.com/office/2007/relationships/media" Target="../media/media7.mp4"/><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notesSlide" Target="../notesSlides/notesSlide7.xml"/><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28.png"/><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video" Target="../media/media9.mp4"/><Relationship Id="rId7" Type="http://schemas.openxmlformats.org/officeDocument/2006/relationships/image" Target="../media/image27.png"/><Relationship Id="rId2" Type="http://schemas.microsoft.com/office/2007/relationships/media" Target="../media/media9.mp4"/><Relationship Id="rId1" Type="http://schemas.openxmlformats.org/officeDocument/2006/relationships/tags" Target="../tags/tag6.xml"/><Relationship Id="rId6" Type="http://schemas.openxmlformats.org/officeDocument/2006/relationships/image" Target="../media/image26.png"/><Relationship Id="rId5" Type="http://schemas.openxmlformats.org/officeDocument/2006/relationships/notesSlide" Target="../notesSlides/notesSlide9.xml"/><Relationship Id="rId10" Type="http://schemas.openxmlformats.org/officeDocument/2006/relationships/image" Target="../media/image2.png"/><Relationship Id="rId4" Type="http://schemas.openxmlformats.org/officeDocument/2006/relationships/slideLayout" Target="../slideLayouts/slideLayout7.xml"/><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10.mp4"/><Relationship Id="rId1" Type="http://schemas.openxmlformats.org/officeDocument/2006/relationships/video" Target="NULL" TargetMode="External"/><Relationship Id="rId5" Type="http://schemas.openxmlformats.org/officeDocument/2006/relationships/image" Target="../media/image2.png"/><Relationship Id="rId4"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E4E5661-F12F-4B03-862E-542A0E2BC93A}"/>
              </a:ext>
            </a:extLst>
          </p:cNvPr>
          <p:cNvSpPr>
            <a:spLocks noGrp="1"/>
          </p:cNvSpPr>
          <p:nvPr>
            <p:ph type="ctrTitle"/>
          </p:nvPr>
        </p:nvSpPr>
        <p:spPr>
          <a:xfrm>
            <a:off x="952499" y="993775"/>
            <a:ext cx="8001000" cy="2387600"/>
          </a:xfrm>
        </p:spPr>
        <p:txBody>
          <a:bodyPr anchor="ctr">
            <a:normAutofit/>
          </a:bodyPr>
          <a:lstStyle/>
          <a:p>
            <a:r>
              <a:rPr kumimoji="1" lang="ja-JP" altLang="en-US" sz="4800" dirty="0">
                <a:latin typeface="UD Digi Kyokasho NK-B" panose="02020700000000000000" pitchFamily="18" charset="-128"/>
                <a:ea typeface="UD Digi Kyokasho NK-B" panose="02020700000000000000" pitchFamily="18" charset="-128"/>
              </a:rPr>
              <a:t>漁獲報告システムについて</a:t>
            </a:r>
          </a:p>
        </p:txBody>
      </p:sp>
      <p:sp>
        <p:nvSpPr>
          <p:cNvPr id="3" name="字幕 2">
            <a:extLst>
              <a:ext uri="{FF2B5EF4-FFF2-40B4-BE49-F238E27FC236}">
                <a16:creationId xmlns:a16="http://schemas.microsoft.com/office/drawing/2014/main" id="{CFF25D37-9C4B-4087-9192-54FE8C86A1E0}"/>
              </a:ext>
            </a:extLst>
          </p:cNvPr>
          <p:cNvSpPr>
            <a:spLocks noGrp="1"/>
          </p:cNvSpPr>
          <p:nvPr>
            <p:ph type="subTitle" idx="1"/>
          </p:nvPr>
        </p:nvSpPr>
        <p:spPr/>
        <p:txBody>
          <a:bodyPr/>
          <a:lstStyle/>
          <a:p>
            <a:endParaRPr kumimoji="1" lang="en-US" altLang="ja-JP" b="1" dirty="0">
              <a:latin typeface="UD Digi Kyokasho NK-B" panose="02020700000000000000" pitchFamily="18" charset="-128"/>
              <a:ea typeface="UD Digi Kyokasho NK-B" panose="02020700000000000000" pitchFamily="18" charset="-128"/>
            </a:endParaRPr>
          </a:p>
          <a:p>
            <a:r>
              <a:rPr lang="ja-JP" altLang="en-US" b="1" dirty="0">
                <a:latin typeface="UD Digi Kyokasho NK-B" panose="02020700000000000000" pitchFamily="18" charset="-128"/>
                <a:ea typeface="UD Digi Kyokasho NK-B" panose="02020700000000000000" pitchFamily="18" charset="-128"/>
              </a:rPr>
              <a:t>令和３年３月</a:t>
            </a:r>
            <a:endParaRPr kumimoji="1" lang="ja-JP" altLang="en-US" b="1" dirty="0">
              <a:latin typeface="UD Digi Kyokasho NK-B" panose="02020700000000000000" pitchFamily="18" charset="-128"/>
              <a:ea typeface="UD Digi Kyokasho NK-B" panose="02020700000000000000" pitchFamily="18" charset="-128"/>
            </a:endParaRPr>
          </a:p>
        </p:txBody>
      </p:sp>
      <p:pic>
        <p:nvPicPr>
          <p:cNvPr id="4" name="Picture 2">
            <a:extLst>
              <a:ext uri="{FF2B5EF4-FFF2-40B4-BE49-F238E27FC236}">
                <a16:creationId xmlns:a16="http://schemas.microsoft.com/office/drawing/2014/main" id="{FF384D70-179C-4D1A-B33B-4C34C0D39E1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80655" y="4859338"/>
            <a:ext cx="1944687" cy="39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media1">
            <a:hlinkClick r:id="" action="ppaction://media"/>
          </p:cNvPr>
          <p:cNvPicPr>
            <a:picLocks noChangeAspect="1"/>
          </p:cNvPicPr>
          <p:nvPr>
            <a:videoFile r:link="rId1"/>
            <p:extLst>
              <p:ext uri="{DAA4B4D4-6D71-4841-9C94-3DE7FCFB9230}">
                <p14:media xmlns:p14="http://schemas.microsoft.com/office/powerpoint/2010/main" r:embed="rId2">
                  <p14:trim st="2059" end="1286"/>
                </p14:media>
              </p:ext>
            </p:extLst>
          </p:nvPr>
        </p:nvPicPr>
        <p:blipFill>
          <a:blip r:embed="rId6"/>
          <a:stretch>
            <a:fillRect/>
          </a:stretch>
        </p:blipFill>
        <p:spPr>
          <a:xfrm>
            <a:off x="9296400" y="6121400"/>
            <a:ext cx="609600" cy="609600"/>
          </a:xfrm>
          <a:prstGeom prst="rect">
            <a:avLst/>
          </a:prstGeom>
        </p:spPr>
      </p:pic>
      <p:pic>
        <p:nvPicPr>
          <p:cNvPr id="7" name="図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11629" y="5350216"/>
            <a:ext cx="4082738" cy="771184"/>
          </a:xfrm>
          <a:prstGeom prst="rect">
            <a:avLst/>
          </a:prstGeom>
        </p:spPr>
      </p:pic>
    </p:spTree>
    <p:extLst>
      <p:ext uri="{BB962C8B-B14F-4D97-AF65-F5344CB8AC3E}">
        <p14:creationId xmlns:p14="http://schemas.microsoft.com/office/powerpoint/2010/main" val="3470459167"/>
      </p:ext>
    </p:extLst>
  </p:cSld>
  <p:clrMapOvr>
    <a:masterClrMapping/>
  </p:clrMapOvr>
  <mc:AlternateContent xmlns:mc="http://schemas.openxmlformats.org/markup-compatibility/2006" xmlns:p14="http://schemas.microsoft.com/office/powerpoint/2010/main">
    <mc:Choice Requires="p14">
      <p:transition spd="slow" p14:dur="2000" advClick="0" advTm="9500"/>
    </mc:Choice>
    <mc:Fallback xmlns="">
      <p:transition spd="slow" advClick="0" advTm="9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0"/>
                                  </p:stCondLst>
                                  <p:childTnLst>
                                    <p:cmd type="call" cmd="playFrom(0.0)">
                                      <p:cBhvr>
                                        <p:cTn id="6" dur="725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endCondLst>
                    <p:cond evt="onStopAudio" delay="0">
                      <p:tgtEl>
                        <p:sldTgt/>
                      </p:tgtEl>
                    </p:cond>
                  </p:end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正方形/長方形 2">
            <a:extLst>
              <a:ext uri="{FF2B5EF4-FFF2-40B4-BE49-F238E27FC236}">
                <a16:creationId xmlns:a16="http://schemas.microsoft.com/office/drawing/2014/main" id="{1171F901-0B13-45CE-B93A-CE8868BE79A3}"/>
              </a:ext>
            </a:extLst>
          </p:cNvPr>
          <p:cNvSpPr/>
          <p:nvPr/>
        </p:nvSpPr>
        <p:spPr>
          <a:xfrm>
            <a:off x="394334" y="764118"/>
            <a:ext cx="8875790" cy="60339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indent="-266700" algn="just">
              <a:lnSpc>
                <a:spcPts val="3200"/>
              </a:lnSpc>
            </a:pPr>
            <a:r>
              <a:rPr kumimoji="1" lang="ja-JP" altLang="en-US" sz="2400" dirty="0">
                <a:solidFill>
                  <a:schemeClr val="tx1">
                    <a:lumMod val="85000"/>
                    <a:lumOff val="15000"/>
                  </a:schemeClr>
                </a:solidFill>
                <a:latin typeface="UD Digi Kyokasho NK-B" panose="02020700000000000000" pitchFamily="18" charset="-128"/>
                <a:ea typeface="UD Digi Kyokasho NK-B" panose="02020700000000000000" pitchFamily="18" charset="-128"/>
              </a:rPr>
              <a:t>○　水産資源の評価や管理を適切かつ確実に行うため、漁業者の皆さんから農林水産大臣又は都道府県</a:t>
            </a:r>
            <a:r>
              <a:rPr lang="ja-JP" altLang="en-US" sz="2400" dirty="0">
                <a:solidFill>
                  <a:schemeClr val="tx1">
                    <a:lumMod val="85000"/>
                    <a:lumOff val="15000"/>
                  </a:schemeClr>
                </a:solidFill>
                <a:latin typeface="UD Digi Kyokasho NK-B" panose="02020700000000000000" pitchFamily="18" charset="-128"/>
                <a:ea typeface="UD Digi Kyokasho NK-B" panose="02020700000000000000" pitchFamily="18" charset="-128"/>
              </a:rPr>
              <a:t>知事に、以下の漁獲情報を報告することが義務化されました。</a:t>
            </a:r>
            <a:endParaRPr lang="en-US" altLang="ja-JP" sz="2400" dirty="0">
              <a:solidFill>
                <a:schemeClr val="tx1">
                  <a:lumMod val="85000"/>
                  <a:lumOff val="15000"/>
                </a:schemeClr>
              </a:solidFill>
              <a:latin typeface="UD Digi Kyokasho NK-B" panose="02020700000000000000" pitchFamily="18" charset="-128"/>
              <a:ea typeface="UD Digi Kyokasho NK-B" panose="02020700000000000000" pitchFamily="18" charset="-128"/>
            </a:endParaRPr>
          </a:p>
          <a:p>
            <a:pPr marL="266700" indent="-4763" algn="just">
              <a:lnSpc>
                <a:spcPts val="2800"/>
              </a:lnSpc>
              <a:spcBef>
                <a:spcPts val="600"/>
              </a:spcBef>
            </a:pPr>
            <a:r>
              <a:rPr lang="ja-JP" altLang="en-US" b="1" dirty="0">
                <a:solidFill>
                  <a:schemeClr val="bg1">
                    <a:lumMod val="65000"/>
                  </a:schemeClr>
                </a:solidFill>
                <a:latin typeface="MS UI Gothic" panose="020B0600070205080204" pitchFamily="50" charset="-128"/>
                <a:ea typeface="MS UI Gothic" panose="020B0600070205080204" pitchFamily="50" charset="-128"/>
              </a:rPr>
              <a:t>① 漁業権漁業の漁獲量</a:t>
            </a:r>
            <a:endParaRPr lang="en-US" altLang="ja-JP" b="1" dirty="0">
              <a:solidFill>
                <a:schemeClr val="bg1">
                  <a:lumMod val="65000"/>
                </a:schemeClr>
              </a:solidFill>
              <a:latin typeface="MS UI Gothic" panose="020B0600070205080204" pitchFamily="50" charset="-128"/>
              <a:ea typeface="MS UI Gothic" panose="020B0600070205080204" pitchFamily="50" charset="-128"/>
            </a:endParaRPr>
          </a:p>
          <a:p>
            <a:pPr marL="266700" indent="-4763" algn="just">
              <a:lnSpc>
                <a:spcPts val="2800"/>
              </a:lnSpc>
            </a:pPr>
            <a:r>
              <a:rPr lang="ja-JP" altLang="en-US" b="1" dirty="0">
                <a:solidFill>
                  <a:schemeClr val="bg1">
                    <a:lumMod val="65000"/>
                  </a:schemeClr>
                </a:solidFill>
                <a:latin typeface="MS UI Gothic" panose="020B0600070205080204" pitchFamily="50" charset="-128"/>
                <a:ea typeface="MS UI Gothic" panose="020B0600070205080204" pitchFamily="50" charset="-128"/>
              </a:rPr>
              <a:t>② 特定水産資源（いわゆる</a:t>
            </a:r>
            <a:r>
              <a:rPr lang="en-US" altLang="ja-JP" b="1" dirty="0">
                <a:solidFill>
                  <a:schemeClr val="bg1">
                    <a:lumMod val="65000"/>
                  </a:schemeClr>
                </a:solidFill>
                <a:latin typeface="MS UI Gothic" panose="020B0600070205080204" pitchFamily="50" charset="-128"/>
                <a:ea typeface="MS UI Gothic" panose="020B0600070205080204" pitchFamily="50" charset="-128"/>
              </a:rPr>
              <a:t>TAC</a:t>
            </a:r>
            <a:r>
              <a:rPr lang="ja-JP" altLang="en-US" b="1" dirty="0">
                <a:solidFill>
                  <a:schemeClr val="bg1">
                    <a:lumMod val="65000"/>
                  </a:schemeClr>
                </a:solidFill>
                <a:latin typeface="MS UI Gothic" panose="020B0600070205080204" pitchFamily="50" charset="-128"/>
                <a:ea typeface="MS UI Gothic" panose="020B0600070205080204" pitchFamily="50" charset="-128"/>
              </a:rPr>
              <a:t>対象種）の漁獲量</a:t>
            </a:r>
            <a:endParaRPr lang="en-US" altLang="ja-JP" b="1" dirty="0">
              <a:solidFill>
                <a:schemeClr val="bg1">
                  <a:lumMod val="65000"/>
                </a:schemeClr>
              </a:solidFill>
              <a:latin typeface="MS UI Gothic" panose="020B0600070205080204" pitchFamily="50" charset="-128"/>
              <a:ea typeface="MS UI Gothic" panose="020B0600070205080204" pitchFamily="50" charset="-128"/>
            </a:endParaRPr>
          </a:p>
          <a:p>
            <a:pPr marL="266700" indent="-4763" algn="just">
              <a:lnSpc>
                <a:spcPts val="2800"/>
              </a:lnSpc>
            </a:pPr>
            <a:r>
              <a:rPr lang="ja-JP" altLang="en-US" b="1" dirty="0">
                <a:solidFill>
                  <a:schemeClr val="bg1">
                    <a:lumMod val="65000"/>
                  </a:schemeClr>
                </a:solidFill>
                <a:latin typeface="MS UI Gothic" panose="020B0600070205080204" pitchFamily="50" charset="-128"/>
                <a:ea typeface="MS UI Gothic" panose="020B0600070205080204" pitchFamily="50" charset="-128"/>
              </a:rPr>
              <a:t>③ 知事許可漁業の漁獲量</a:t>
            </a:r>
            <a:endParaRPr lang="en-US" altLang="ja-JP" b="1" dirty="0">
              <a:solidFill>
                <a:schemeClr val="bg1">
                  <a:lumMod val="65000"/>
                </a:schemeClr>
              </a:solidFill>
              <a:latin typeface="MS UI Gothic" panose="020B0600070205080204" pitchFamily="50" charset="-128"/>
              <a:ea typeface="MS UI Gothic" panose="020B0600070205080204" pitchFamily="50" charset="-128"/>
            </a:endParaRPr>
          </a:p>
          <a:p>
            <a:pPr marL="266700" indent="-4763" algn="just">
              <a:lnSpc>
                <a:spcPts val="2600"/>
              </a:lnSpc>
              <a:spcAft>
                <a:spcPts val="1800"/>
              </a:spcAft>
            </a:pPr>
            <a:r>
              <a:rPr lang="ja-JP" altLang="en-US" b="1" dirty="0">
                <a:solidFill>
                  <a:schemeClr val="bg1">
                    <a:lumMod val="65000"/>
                  </a:schemeClr>
                </a:solidFill>
                <a:latin typeface="MS UI Gothic" panose="020B0600070205080204" pitchFamily="50" charset="-128"/>
                <a:ea typeface="MS UI Gothic" panose="020B0600070205080204" pitchFamily="50" charset="-128"/>
              </a:rPr>
              <a:t>④ 大臣許可漁業の漁獲量（別途漁獲成績報告書での報告を予定）</a:t>
            </a:r>
            <a:endParaRPr lang="en-US" altLang="ja-JP" b="1" dirty="0">
              <a:solidFill>
                <a:schemeClr val="bg1">
                  <a:lumMod val="65000"/>
                </a:schemeClr>
              </a:solidFill>
              <a:latin typeface="MS UI Gothic" panose="020B0600070205080204" pitchFamily="50" charset="-128"/>
              <a:ea typeface="MS UI Gothic" panose="020B0600070205080204" pitchFamily="50" charset="-128"/>
            </a:endParaRPr>
          </a:p>
          <a:p>
            <a:pPr marL="266700" indent="-266700" algn="just">
              <a:lnSpc>
                <a:spcPts val="3200"/>
              </a:lnSpc>
              <a:spcAft>
                <a:spcPts val="1800"/>
              </a:spcAft>
            </a:pPr>
            <a:r>
              <a:rPr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　今回ご説明する漁獲報告システムは、漁協の販売管理システムから皆さんの水揚げデータを報告するものです。これによって</a:t>
            </a:r>
            <a:r>
              <a:rPr kumimoji="1"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皆さんの報告の負担が軽減されます</a:t>
            </a:r>
            <a:r>
              <a:rPr kumimoji="1" lang="ja-JP" altLang="en-US" sz="1400" dirty="0">
                <a:solidFill>
                  <a:schemeClr val="bg1">
                    <a:lumMod val="65000"/>
                  </a:schemeClr>
                </a:solidFill>
                <a:latin typeface="UD Digi Kyokasho NK-B" panose="02020700000000000000" pitchFamily="18" charset="-128"/>
                <a:ea typeface="UD Digi Kyokasho NK-B" panose="02020700000000000000" pitchFamily="18" charset="-128"/>
              </a:rPr>
              <a:t>（報告システムを使わない場合は紙ベースで報告）</a:t>
            </a:r>
            <a:r>
              <a:rPr kumimoji="1"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a:t>
            </a:r>
            <a:endParaRPr kumimoji="1" lang="en-US" altLang="ja-JP" sz="2400" dirty="0">
              <a:solidFill>
                <a:schemeClr val="bg1">
                  <a:lumMod val="65000"/>
                </a:schemeClr>
              </a:solidFill>
              <a:latin typeface="UD Digi Kyokasho NK-B" panose="02020700000000000000" pitchFamily="18" charset="-128"/>
              <a:ea typeface="UD Digi Kyokasho NK-B" panose="02020700000000000000" pitchFamily="18" charset="-128"/>
            </a:endParaRPr>
          </a:p>
          <a:p>
            <a:pPr marL="266700" indent="-266700" algn="just">
              <a:lnSpc>
                <a:spcPts val="3200"/>
              </a:lnSpc>
              <a:spcAft>
                <a:spcPts val="1800"/>
              </a:spcAft>
            </a:pPr>
            <a:r>
              <a:rPr kumimoji="1"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　また</a:t>
            </a:r>
            <a:r>
              <a:rPr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、相対取引の水揚げ量、操業区域等</a:t>
            </a:r>
            <a:r>
              <a:rPr kumimoji="1"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は、</a:t>
            </a:r>
            <a:r>
              <a:rPr kumimoji="1" lang="ja-JP" altLang="en-US" sz="2400" u="sng" dirty="0">
                <a:solidFill>
                  <a:schemeClr val="bg1">
                    <a:lumMod val="65000"/>
                  </a:schemeClr>
                </a:solidFill>
                <a:latin typeface="UD Digi Kyokasho NK-B" panose="02020700000000000000" pitchFamily="18" charset="-128"/>
                <a:ea typeface="UD Digi Kyokasho NK-B" panose="02020700000000000000" pitchFamily="18" charset="-128"/>
              </a:rPr>
              <a:t>専用のアプリを別途開発して漁協を経由せずに報告</a:t>
            </a:r>
            <a:r>
              <a:rPr kumimoji="1"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いただくことを予定しています。</a:t>
            </a:r>
          </a:p>
          <a:p>
            <a:pPr marL="266700" indent="-266700" algn="just">
              <a:lnSpc>
                <a:spcPts val="3200"/>
              </a:lnSpc>
            </a:pPr>
            <a:r>
              <a:rPr kumimoji="1"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　</a:t>
            </a:r>
            <a:r>
              <a:rPr kumimoji="1" lang="ja-JP" altLang="en-US" sz="2400" u="sng" dirty="0">
                <a:solidFill>
                  <a:schemeClr val="bg1">
                    <a:lumMod val="65000"/>
                  </a:schemeClr>
                </a:solidFill>
                <a:latin typeface="UD Digi Kyokasho NK-B" panose="02020700000000000000" pitchFamily="18" charset="-128"/>
                <a:ea typeface="UD Digi Kyokasho NK-B" panose="02020700000000000000" pitchFamily="18" charset="-128"/>
              </a:rPr>
              <a:t>システムの改修経費等には国からの補助があります</a:t>
            </a:r>
            <a:r>
              <a:rPr kumimoji="1"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　</a:t>
            </a:r>
          </a:p>
        </p:txBody>
      </p:sp>
      <p:sp>
        <p:nvSpPr>
          <p:cNvPr id="5" name="Line 2"/>
          <p:cNvSpPr>
            <a:spLocks noChangeShapeType="1"/>
          </p:cNvSpPr>
          <p:nvPr/>
        </p:nvSpPr>
        <p:spPr bwMode="auto">
          <a:xfrm flipV="1">
            <a:off x="14099" y="651097"/>
            <a:ext cx="9891901" cy="3603"/>
          </a:xfrm>
          <a:prstGeom prst="line">
            <a:avLst/>
          </a:prstGeom>
          <a:noFill/>
          <a:ln w="57150" cmpd="thickThin">
            <a:solidFill>
              <a:srgbClr val="333399"/>
            </a:solidFill>
            <a:round/>
            <a:headEnd/>
            <a:tailEnd/>
          </a:ln>
        </p:spPr>
        <p:txBody>
          <a:bodyPr/>
          <a:lstStyle/>
          <a:p>
            <a:pPr marL="0" marR="0" lvl="0" indent="0" algn="ctr" defTabSz="914400" rtl="0" eaLnBrk="1" fontAlgn="base" latinLnBrk="0" hangingPunct="1">
              <a:lnSpc>
                <a:spcPct val="100000"/>
              </a:lnSpc>
              <a:spcBef>
                <a:spcPct val="50000"/>
              </a:spcBef>
              <a:spcAft>
                <a:spcPct val="0"/>
              </a:spcAft>
              <a:buClrTx/>
              <a:buSzTx/>
              <a:buFontTx/>
              <a:buNone/>
              <a:tabLst/>
              <a:defRPr/>
            </a:pPr>
            <a:endParaRPr kumimoji="0" lang="ja-JP" altLang="en-US" sz="1400" b="0" i="0" u="none" strike="noStrike" kern="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mn-cs"/>
            </a:endParaRPr>
          </a:p>
        </p:txBody>
      </p:sp>
      <p:sp>
        <p:nvSpPr>
          <p:cNvPr id="6" name="Text Box 3"/>
          <p:cNvSpPr txBox="1">
            <a:spLocks noChangeArrowheads="1"/>
          </p:cNvSpPr>
          <p:nvPr/>
        </p:nvSpPr>
        <p:spPr bwMode="auto">
          <a:xfrm>
            <a:off x="1481912" y="134723"/>
            <a:ext cx="6700633" cy="461665"/>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1" lang="ja-JP" altLang="en-US"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rPr>
              <a:t>漁獲報告システムとは</a:t>
            </a:r>
            <a:endParaRPr kumimoji="1" lang="en-US" altLang="ja-JP"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endParaRPr>
          </a:p>
        </p:txBody>
      </p:sp>
      <p:sp>
        <p:nvSpPr>
          <p:cNvPr id="2" name="正方形/長方形 1">
            <a:extLst>
              <a:ext uri="{FF2B5EF4-FFF2-40B4-BE49-F238E27FC236}">
                <a16:creationId xmlns:a16="http://schemas.microsoft.com/office/drawing/2014/main" id="{4B85889B-4D73-4D99-9020-E43C6799D1DD}"/>
              </a:ext>
            </a:extLst>
          </p:cNvPr>
          <p:cNvSpPr/>
          <p:nvPr/>
        </p:nvSpPr>
        <p:spPr>
          <a:xfrm>
            <a:off x="9458322" y="6448425"/>
            <a:ext cx="400050" cy="361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１</a:t>
            </a:r>
          </a:p>
        </p:txBody>
      </p:sp>
      <p:pic>
        <p:nvPicPr>
          <p:cNvPr id="7" name="media2">
            <a:hlinkClick r:id="" action="ppaction://media"/>
          </p:cNvPr>
          <p:cNvPicPr>
            <a:picLocks noChangeAspect="1"/>
          </p:cNvPicPr>
          <p:nvPr>
            <a:videoFile r:link="rId3"/>
            <p:extLst>
              <p:ext uri="{DAA4B4D4-6D71-4841-9C94-3DE7FCFB9230}">
                <p14:media xmlns:p14="http://schemas.microsoft.com/office/powerpoint/2010/main" r:embed="rId2"/>
              </p:ext>
            </p:extLst>
          </p:nvPr>
        </p:nvPicPr>
        <p:blipFill>
          <a:blip r:embed="rId6"/>
          <a:stretch>
            <a:fillRect/>
          </a:stretch>
        </p:blipFill>
        <p:spPr>
          <a:xfrm>
            <a:off x="8848722" y="6143625"/>
            <a:ext cx="609600" cy="609600"/>
          </a:xfrm>
          <a:prstGeom prst="rect">
            <a:avLst/>
          </a:prstGeom>
        </p:spPr>
      </p:pic>
    </p:spTree>
    <p:custDataLst>
      <p:tags r:id="rId1"/>
    </p:custDataLst>
    <p:extLst>
      <p:ext uri="{BB962C8B-B14F-4D97-AF65-F5344CB8AC3E}">
        <p14:creationId xmlns:p14="http://schemas.microsoft.com/office/powerpoint/2010/main" val="35867544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3767">
        <p15:prstTrans prst="wind"/>
      </p:transition>
    </mc:Choice>
    <mc:Fallback xmlns="">
      <p:transition spd="slow" advTm="1037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3386"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800" fill="hold"/>
                                        <p:tgtEl>
                                          <p:spTgt spid="3">
                                            <p:txEl>
                                              <p:pRg st="1" end="1"/>
                                            </p:txEl>
                                          </p:spTgt>
                                        </p:tgtEl>
                                        <p:attrNameLst>
                                          <p:attrName>style.color</p:attrName>
                                        </p:attrNameLst>
                                      </p:cBhvr>
                                      <p:to>
                                        <a:srgbClr val="262626"/>
                                      </p:to>
                                    </p:animClr>
                                  </p:childTnLst>
                                </p:cTn>
                              </p:par>
                              <p:par>
                                <p:cTn id="11" presetID="3" presetClass="emph" presetSubtype="2" fill="hold" nodeType="withEffect">
                                  <p:stCondLst>
                                    <p:cond delay="0"/>
                                  </p:stCondLst>
                                  <p:childTnLst>
                                    <p:animClr clrSpc="rgb" dir="cw">
                                      <p:cBhvr override="childStyle">
                                        <p:cTn id="12" dur="800" fill="hold"/>
                                        <p:tgtEl>
                                          <p:spTgt spid="3">
                                            <p:txEl>
                                              <p:pRg st="2" end="2"/>
                                            </p:txEl>
                                          </p:spTgt>
                                        </p:tgtEl>
                                        <p:attrNameLst>
                                          <p:attrName>style.color</p:attrName>
                                        </p:attrNameLst>
                                      </p:cBhvr>
                                      <p:to>
                                        <a:srgbClr val="262626"/>
                                      </p:to>
                                    </p:animClr>
                                  </p:childTnLst>
                                </p:cTn>
                              </p:par>
                              <p:par>
                                <p:cTn id="13" presetID="3" presetClass="emph" presetSubtype="2" fill="hold" nodeType="withEffect">
                                  <p:stCondLst>
                                    <p:cond delay="0"/>
                                  </p:stCondLst>
                                  <p:childTnLst>
                                    <p:animClr clrSpc="rgb" dir="cw">
                                      <p:cBhvr override="childStyle">
                                        <p:cTn id="14" dur="800" fill="hold"/>
                                        <p:tgtEl>
                                          <p:spTgt spid="3">
                                            <p:txEl>
                                              <p:pRg st="3" end="3"/>
                                            </p:txEl>
                                          </p:spTgt>
                                        </p:tgtEl>
                                        <p:attrNameLst>
                                          <p:attrName>style.color</p:attrName>
                                        </p:attrNameLst>
                                      </p:cBhvr>
                                      <p:to>
                                        <a:srgbClr val="262626"/>
                                      </p:to>
                                    </p:animClr>
                                  </p:childTnLst>
                                </p:cTn>
                              </p:par>
                              <p:par>
                                <p:cTn id="15" presetID="3" presetClass="emph" presetSubtype="2" fill="hold" nodeType="withEffect">
                                  <p:stCondLst>
                                    <p:cond delay="0"/>
                                  </p:stCondLst>
                                  <p:childTnLst>
                                    <p:animClr clrSpc="rgb" dir="cw">
                                      <p:cBhvr override="childStyle">
                                        <p:cTn id="16" dur="800" fill="hold"/>
                                        <p:tgtEl>
                                          <p:spTgt spid="3">
                                            <p:txEl>
                                              <p:pRg st="4" end="4"/>
                                            </p:txEl>
                                          </p:spTgt>
                                        </p:tgtEl>
                                        <p:attrNameLst>
                                          <p:attrName>style.color</p:attrName>
                                        </p:attrNameLst>
                                      </p:cBhvr>
                                      <p:to>
                                        <a:srgbClr val="262626"/>
                                      </p:to>
                                    </p:animClr>
                                  </p:childTnLst>
                                </p:cTn>
                              </p:par>
                            </p:childTnLst>
                          </p:cTn>
                        </p:par>
                        <p:par>
                          <p:cTn id="17" fill="hold">
                            <p:stCondLst>
                              <p:cond delay="800"/>
                            </p:stCondLst>
                            <p:childTnLst>
                              <p:par>
                                <p:cTn id="18" presetID="3" presetClass="emph" presetSubtype="2" fill="hold" nodeType="afterEffect">
                                  <p:stCondLst>
                                    <p:cond delay="24200"/>
                                  </p:stCondLst>
                                  <p:childTnLst>
                                    <p:animClr clrSpc="rgb" dir="cw">
                                      <p:cBhvr override="childStyle">
                                        <p:cTn id="19" dur="2000" fill="hold"/>
                                        <p:tgtEl>
                                          <p:spTgt spid="3">
                                            <p:txEl>
                                              <p:pRg st="0" end="0"/>
                                            </p:txEl>
                                          </p:spTgt>
                                        </p:tgtEl>
                                        <p:attrNameLst>
                                          <p:attrName>style.color</p:attrName>
                                        </p:attrNameLst>
                                      </p:cBhvr>
                                      <p:to>
                                        <a:srgbClr val="A5A5A5"/>
                                      </p:to>
                                    </p:animClr>
                                  </p:childTnLst>
                                </p:cTn>
                              </p:par>
                              <p:par>
                                <p:cTn id="20" presetID="3" presetClass="emph" presetSubtype="2" fill="hold" nodeType="withEffect">
                                  <p:stCondLst>
                                    <p:cond delay="24200"/>
                                  </p:stCondLst>
                                  <p:childTnLst>
                                    <p:animClr clrSpc="rgb" dir="cw">
                                      <p:cBhvr override="childStyle">
                                        <p:cTn id="21" dur="2000" fill="hold"/>
                                        <p:tgtEl>
                                          <p:spTgt spid="3">
                                            <p:txEl>
                                              <p:pRg st="1" end="1"/>
                                            </p:txEl>
                                          </p:spTgt>
                                        </p:tgtEl>
                                        <p:attrNameLst>
                                          <p:attrName>style.color</p:attrName>
                                        </p:attrNameLst>
                                      </p:cBhvr>
                                      <p:to>
                                        <a:srgbClr val="A5A5A5"/>
                                      </p:to>
                                    </p:animClr>
                                  </p:childTnLst>
                                </p:cTn>
                              </p:par>
                              <p:par>
                                <p:cTn id="22" presetID="3" presetClass="emph" presetSubtype="2" fill="hold" nodeType="withEffect">
                                  <p:stCondLst>
                                    <p:cond delay="24200"/>
                                  </p:stCondLst>
                                  <p:childTnLst>
                                    <p:animClr clrSpc="rgb" dir="cw">
                                      <p:cBhvr override="childStyle">
                                        <p:cTn id="23" dur="2000" fill="hold"/>
                                        <p:tgtEl>
                                          <p:spTgt spid="3">
                                            <p:txEl>
                                              <p:pRg st="2" end="2"/>
                                            </p:txEl>
                                          </p:spTgt>
                                        </p:tgtEl>
                                        <p:attrNameLst>
                                          <p:attrName>style.color</p:attrName>
                                        </p:attrNameLst>
                                      </p:cBhvr>
                                      <p:to>
                                        <a:srgbClr val="A5A5A5"/>
                                      </p:to>
                                    </p:animClr>
                                  </p:childTnLst>
                                </p:cTn>
                              </p:par>
                              <p:par>
                                <p:cTn id="24" presetID="3" presetClass="emph" presetSubtype="2" fill="hold" nodeType="withEffect">
                                  <p:stCondLst>
                                    <p:cond delay="24200"/>
                                  </p:stCondLst>
                                  <p:childTnLst>
                                    <p:animClr clrSpc="rgb" dir="cw">
                                      <p:cBhvr override="childStyle">
                                        <p:cTn id="25" dur="2000" fill="hold"/>
                                        <p:tgtEl>
                                          <p:spTgt spid="3">
                                            <p:txEl>
                                              <p:pRg st="3" end="3"/>
                                            </p:txEl>
                                          </p:spTgt>
                                        </p:tgtEl>
                                        <p:attrNameLst>
                                          <p:attrName>style.color</p:attrName>
                                        </p:attrNameLst>
                                      </p:cBhvr>
                                      <p:to>
                                        <a:srgbClr val="A5A5A5"/>
                                      </p:to>
                                    </p:animClr>
                                  </p:childTnLst>
                                </p:cTn>
                              </p:par>
                              <p:par>
                                <p:cTn id="26" presetID="3" presetClass="emph" presetSubtype="2" fill="hold" nodeType="withEffect">
                                  <p:stCondLst>
                                    <p:cond delay="24200"/>
                                  </p:stCondLst>
                                  <p:childTnLst>
                                    <p:animClr clrSpc="rgb" dir="cw">
                                      <p:cBhvr override="childStyle">
                                        <p:cTn id="27" dur="2000" fill="hold"/>
                                        <p:tgtEl>
                                          <p:spTgt spid="3">
                                            <p:txEl>
                                              <p:pRg st="4" end="4"/>
                                            </p:txEl>
                                          </p:spTgt>
                                        </p:tgtEl>
                                        <p:attrNameLst>
                                          <p:attrName>style.color</p:attrName>
                                        </p:attrNameLst>
                                      </p:cBhvr>
                                      <p:to>
                                        <a:srgbClr val="A5A5A5"/>
                                      </p:to>
                                    </p:animClr>
                                  </p:childTnLst>
                                </p:cTn>
                              </p:par>
                            </p:childTnLst>
                          </p:cTn>
                        </p:par>
                      </p:childTnLst>
                    </p:cTn>
                  </p:par>
                  <p:par>
                    <p:cTn id="28" fill="hold">
                      <p:stCondLst>
                        <p:cond delay="indefinite"/>
                      </p:stCondLst>
                      <p:childTnLst>
                        <p:par>
                          <p:cTn id="29" fill="hold">
                            <p:stCondLst>
                              <p:cond delay="0"/>
                            </p:stCondLst>
                            <p:childTnLst>
                              <p:par>
                                <p:cTn id="30" presetID="3" presetClass="emph" presetSubtype="2" fill="hold" nodeType="clickEffect">
                                  <p:stCondLst>
                                    <p:cond delay="0"/>
                                  </p:stCondLst>
                                  <p:childTnLst>
                                    <p:animClr clrSpc="rgb" dir="cw">
                                      <p:cBhvr override="childStyle">
                                        <p:cTn id="31" dur="800" fill="hold"/>
                                        <p:tgtEl>
                                          <p:spTgt spid="3">
                                            <p:txEl>
                                              <p:pRg st="5" end="5"/>
                                            </p:txEl>
                                          </p:spTgt>
                                        </p:tgtEl>
                                        <p:attrNameLst>
                                          <p:attrName>style.color</p:attrName>
                                        </p:attrNameLst>
                                      </p:cBhvr>
                                      <p:to>
                                        <a:srgbClr val="262626"/>
                                      </p:to>
                                    </p:animClr>
                                  </p:childTnLst>
                                </p:cTn>
                              </p:par>
                            </p:childTnLst>
                          </p:cTn>
                        </p:par>
                      </p:childTnLst>
                    </p:cTn>
                  </p:par>
                  <p:par>
                    <p:cTn id="32" fill="hold">
                      <p:stCondLst>
                        <p:cond delay="indefinite"/>
                      </p:stCondLst>
                      <p:childTnLst>
                        <p:par>
                          <p:cTn id="33" fill="hold">
                            <p:stCondLst>
                              <p:cond delay="0"/>
                            </p:stCondLst>
                            <p:childTnLst>
                              <p:par>
                                <p:cTn id="34" presetID="3" presetClass="emph" presetSubtype="2" fill="hold" nodeType="clickEffect">
                                  <p:stCondLst>
                                    <p:cond delay="0"/>
                                  </p:stCondLst>
                                  <p:childTnLst>
                                    <p:animClr clrSpc="rgb" dir="cw">
                                      <p:cBhvr override="childStyle">
                                        <p:cTn id="35" dur="800" fill="hold"/>
                                        <p:tgtEl>
                                          <p:spTgt spid="3">
                                            <p:txEl>
                                              <p:pRg st="5" end="5"/>
                                            </p:txEl>
                                          </p:spTgt>
                                        </p:tgtEl>
                                        <p:attrNameLst>
                                          <p:attrName>style.color</p:attrName>
                                        </p:attrNameLst>
                                      </p:cBhvr>
                                      <p:to>
                                        <a:srgbClr val="A5A5A5"/>
                                      </p:to>
                                    </p:animClr>
                                  </p:childTnLst>
                                </p:cTn>
                              </p:par>
                              <p:par>
                                <p:cTn id="36" presetID="3" presetClass="emph" presetSubtype="2" fill="hold" nodeType="withEffect">
                                  <p:stCondLst>
                                    <p:cond delay="0"/>
                                  </p:stCondLst>
                                  <p:childTnLst>
                                    <p:animClr clrSpc="rgb" dir="cw">
                                      <p:cBhvr override="childStyle">
                                        <p:cTn id="37" dur="800" fill="hold"/>
                                        <p:tgtEl>
                                          <p:spTgt spid="3">
                                            <p:txEl>
                                              <p:pRg st="6" end="6"/>
                                            </p:txEl>
                                          </p:spTgt>
                                        </p:tgtEl>
                                        <p:attrNameLst>
                                          <p:attrName>style.color</p:attrName>
                                        </p:attrNameLst>
                                      </p:cBhvr>
                                      <p:to>
                                        <a:srgbClr val="262626"/>
                                      </p:to>
                                    </p:animClr>
                                  </p:childTnLst>
                                </p:cTn>
                              </p:par>
                            </p:childTnLst>
                          </p:cTn>
                        </p:par>
                      </p:childTnLst>
                    </p:cTn>
                  </p:par>
                  <p:par>
                    <p:cTn id="38" fill="hold">
                      <p:stCondLst>
                        <p:cond delay="indefinite"/>
                      </p:stCondLst>
                      <p:childTnLst>
                        <p:par>
                          <p:cTn id="39" fill="hold">
                            <p:stCondLst>
                              <p:cond delay="0"/>
                            </p:stCondLst>
                            <p:childTnLst>
                              <p:par>
                                <p:cTn id="40" presetID="3" presetClass="emph" presetSubtype="2" fill="hold" nodeType="clickEffect">
                                  <p:stCondLst>
                                    <p:cond delay="0"/>
                                  </p:stCondLst>
                                  <p:childTnLst>
                                    <p:animClr clrSpc="rgb" dir="cw">
                                      <p:cBhvr override="childStyle">
                                        <p:cTn id="41" dur="800" fill="hold"/>
                                        <p:tgtEl>
                                          <p:spTgt spid="3">
                                            <p:txEl>
                                              <p:pRg st="6" end="6"/>
                                            </p:txEl>
                                          </p:spTgt>
                                        </p:tgtEl>
                                        <p:attrNameLst>
                                          <p:attrName>style.color</p:attrName>
                                        </p:attrNameLst>
                                      </p:cBhvr>
                                      <p:to>
                                        <a:srgbClr val="A5A5A5"/>
                                      </p:to>
                                    </p:animClr>
                                  </p:childTnLst>
                                </p:cTn>
                              </p:par>
                              <p:par>
                                <p:cTn id="42" presetID="3" presetClass="emph" presetSubtype="2" fill="hold" nodeType="withEffect">
                                  <p:stCondLst>
                                    <p:cond delay="0"/>
                                  </p:stCondLst>
                                  <p:childTnLst>
                                    <p:animClr clrSpc="rgb" dir="cw">
                                      <p:cBhvr override="childStyle">
                                        <p:cTn id="43" dur="800" fill="hold"/>
                                        <p:tgtEl>
                                          <p:spTgt spid="3">
                                            <p:txEl>
                                              <p:pRg st="7" end="7"/>
                                            </p:txEl>
                                          </p:spTgt>
                                        </p:tgtEl>
                                        <p:attrNameLst>
                                          <p:attrName>style.color</p:attrName>
                                        </p:attrNameLst>
                                      </p:cBhvr>
                                      <p:to>
                                        <a:srgbClr val="262626"/>
                                      </p:to>
                                    </p:animClr>
                                  </p:childTnLst>
                                </p:cTn>
                              </p:par>
                            </p:childTnLst>
                          </p:cTn>
                        </p:par>
                      </p:childTnLst>
                    </p:cTn>
                  </p:par>
                </p:childTnLst>
              </p:cTn>
              <p:prevCondLst>
                <p:cond evt="onPrev" delay="0">
                  <p:tgtEl>
                    <p:sldTgt/>
                  </p:tgtEl>
                </p:cond>
              </p:prevCondLst>
              <p:nextCondLst>
                <p:cond evt="onNext" delay="0">
                  <p:tgtEl>
                    <p:sldTgt/>
                  </p:tgtEl>
                </p:cond>
              </p:nextCondLst>
            </p:seq>
            <p:video>
              <p:cMediaNode vol="80000">
                <p:cTn id="44" fill="hold" display="0">
                  <p:stCondLst>
                    <p:cond delay="indefinite"/>
                  </p:stCondLst>
                  <p:endCondLst>
                    <p:cond evt="onStopAudio" delay="0">
                      <p:tgtEl>
                        <p:sldTgt/>
                      </p:tgtEl>
                    </p:cond>
                  </p:endCondLst>
                </p:cTn>
                <p:tgtEl>
                  <p:spTgt spid="7"/>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2"/>
          <p:cNvSpPr>
            <a:spLocks noChangeShapeType="1"/>
          </p:cNvSpPr>
          <p:nvPr/>
        </p:nvSpPr>
        <p:spPr bwMode="auto">
          <a:xfrm flipV="1">
            <a:off x="14099" y="651097"/>
            <a:ext cx="9891901" cy="3603"/>
          </a:xfrm>
          <a:prstGeom prst="line">
            <a:avLst/>
          </a:prstGeom>
          <a:noFill/>
          <a:ln w="57150" cmpd="thickThin">
            <a:solidFill>
              <a:srgbClr val="333399"/>
            </a:solidFill>
            <a:round/>
            <a:headEnd/>
            <a:tailEnd/>
          </a:ln>
        </p:spPr>
        <p:txBody>
          <a:bodyPr/>
          <a:lstStyle/>
          <a:p>
            <a:pPr marL="0" marR="0" lvl="0" indent="0" algn="ctr" defTabSz="914400" rtl="0" eaLnBrk="1" fontAlgn="base" latinLnBrk="0" hangingPunct="1">
              <a:lnSpc>
                <a:spcPct val="100000"/>
              </a:lnSpc>
              <a:spcBef>
                <a:spcPct val="50000"/>
              </a:spcBef>
              <a:spcAft>
                <a:spcPct val="0"/>
              </a:spcAft>
              <a:buClrTx/>
              <a:buSzTx/>
              <a:buFontTx/>
              <a:buNone/>
              <a:tabLst/>
              <a:defRPr/>
            </a:pPr>
            <a:endParaRPr kumimoji="0" lang="ja-JP" altLang="en-US" sz="1400" b="0" i="0" u="none" strike="noStrike" kern="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mn-cs"/>
            </a:endParaRPr>
          </a:p>
        </p:txBody>
      </p:sp>
      <p:sp>
        <p:nvSpPr>
          <p:cNvPr id="6" name="Text Box 3"/>
          <p:cNvSpPr txBox="1">
            <a:spLocks noChangeArrowheads="1"/>
          </p:cNvSpPr>
          <p:nvPr/>
        </p:nvSpPr>
        <p:spPr bwMode="auto">
          <a:xfrm>
            <a:off x="14096" y="189432"/>
            <a:ext cx="9891902" cy="461665"/>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1" lang="ja-JP" altLang="en-US"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cs typeface="+mn-cs"/>
              </a:rPr>
              <a:t>漁獲報告システムの全体像</a:t>
            </a:r>
            <a:endParaRPr kumimoji="1" lang="en-US" altLang="ja-JP"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cs typeface="+mn-cs"/>
            </a:endParaRPr>
          </a:p>
        </p:txBody>
      </p:sp>
      <p:sp>
        <p:nvSpPr>
          <p:cNvPr id="4" name="テキスト ボックス 27">
            <a:extLst>
              <a:ext uri="{FF2B5EF4-FFF2-40B4-BE49-F238E27FC236}">
                <a16:creationId xmlns:a16="http://schemas.microsoft.com/office/drawing/2014/main" id="{B0884758-18CB-49FC-9206-DEDE0D7C5DFD}"/>
              </a:ext>
            </a:extLst>
          </p:cNvPr>
          <p:cNvSpPr txBox="1"/>
          <p:nvPr/>
        </p:nvSpPr>
        <p:spPr>
          <a:xfrm>
            <a:off x="4134887" y="2497601"/>
            <a:ext cx="1597564" cy="892552"/>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defTabSz="844083">
              <a:defRPr/>
            </a:pPr>
            <a:r>
              <a:rPr lang="ja-JP" altLang="en-US" b="1" dirty="0">
                <a:solidFill>
                  <a:prstClr val="black"/>
                </a:solidFill>
                <a:latin typeface="ＭＳ Ｐゴシック" panose="020B0600070205080204" pitchFamily="50" charset="-128"/>
                <a:ea typeface="ＭＳ Ｐゴシック" panose="020B0600070205080204" pitchFamily="50" charset="-128"/>
              </a:rPr>
              <a:t>漁獲報告</a:t>
            </a:r>
            <a:endParaRPr lang="en-US" altLang="ja-JP" b="1" dirty="0">
              <a:solidFill>
                <a:prstClr val="black"/>
              </a:solidFill>
              <a:latin typeface="ＭＳ Ｐゴシック" panose="020B0600070205080204" pitchFamily="50" charset="-128"/>
              <a:ea typeface="ＭＳ Ｐゴシック" panose="020B0600070205080204" pitchFamily="50" charset="-128"/>
            </a:endParaRPr>
          </a:p>
          <a:p>
            <a:pPr algn="ctr" defTabSz="844083">
              <a:defRPr/>
            </a:pPr>
            <a:r>
              <a:rPr lang="ja-JP" altLang="en-US" b="1" dirty="0">
                <a:solidFill>
                  <a:prstClr val="black"/>
                </a:solidFill>
                <a:latin typeface="ＭＳ Ｐゴシック" panose="020B0600070205080204" pitchFamily="50" charset="-128"/>
                <a:ea typeface="ＭＳ Ｐゴシック" panose="020B0600070205080204" pitchFamily="50" charset="-128"/>
              </a:rPr>
              <a:t>システム</a:t>
            </a:r>
            <a:endParaRPr lang="en-US" altLang="ja-JP" b="1" dirty="0">
              <a:solidFill>
                <a:prstClr val="black"/>
              </a:solidFill>
              <a:latin typeface="ＭＳ Ｐゴシック" panose="020B0600070205080204" pitchFamily="50" charset="-128"/>
              <a:ea typeface="ＭＳ Ｐゴシック" panose="020B0600070205080204" pitchFamily="50" charset="-128"/>
            </a:endParaRPr>
          </a:p>
          <a:p>
            <a:pPr algn="ctr" defTabSz="844083">
              <a:defRPr/>
            </a:pPr>
            <a:r>
              <a:rPr lang="ja-JP" altLang="en-US" sz="1600" b="1" dirty="0">
                <a:solidFill>
                  <a:prstClr val="black"/>
                </a:solidFill>
                <a:latin typeface="ＭＳ Ｐゴシック" panose="020B0600070205080204" pitchFamily="50" charset="-128"/>
                <a:ea typeface="ＭＳ Ｐゴシック" panose="020B0600070205080204" pitchFamily="50" charset="-128"/>
              </a:rPr>
              <a:t>（国のシステム）</a:t>
            </a:r>
          </a:p>
        </p:txBody>
      </p:sp>
      <p:pic>
        <p:nvPicPr>
          <p:cNvPr id="8" name="図 7">
            <a:extLst>
              <a:ext uri="{FF2B5EF4-FFF2-40B4-BE49-F238E27FC236}">
                <a16:creationId xmlns:a16="http://schemas.microsoft.com/office/drawing/2014/main" id="{B5D998F0-5122-4E56-BEFD-E60DE6C498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3419" y="5830543"/>
            <a:ext cx="606249" cy="605429"/>
          </a:xfrm>
          <a:prstGeom prst="rect">
            <a:avLst/>
          </a:prstGeom>
        </p:spPr>
      </p:pic>
      <p:pic>
        <p:nvPicPr>
          <p:cNvPr id="9" name="図 8" descr="コンピューターのスクリーンショット&#10;&#10;自動的に生成された説明">
            <a:extLst>
              <a:ext uri="{FF2B5EF4-FFF2-40B4-BE49-F238E27FC236}">
                <a16:creationId xmlns:a16="http://schemas.microsoft.com/office/drawing/2014/main" id="{892744BD-4CDB-41AC-83FD-9368BE27F08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40646" y="5862985"/>
            <a:ext cx="854007" cy="505239"/>
          </a:xfrm>
          <a:prstGeom prst="rect">
            <a:avLst/>
          </a:prstGeom>
        </p:spPr>
      </p:pic>
      <p:grpSp>
        <p:nvGrpSpPr>
          <p:cNvPr id="10" name="グループ化 9">
            <a:extLst>
              <a:ext uri="{FF2B5EF4-FFF2-40B4-BE49-F238E27FC236}">
                <a16:creationId xmlns:a16="http://schemas.microsoft.com/office/drawing/2014/main" id="{8BF28402-C5CD-41F6-ABE6-21CAC064D66A}"/>
              </a:ext>
            </a:extLst>
          </p:cNvPr>
          <p:cNvGrpSpPr/>
          <p:nvPr/>
        </p:nvGrpSpPr>
        <p:grpSpPr>
          <a:xfrm>
            <a:off x="98630" y="5135426"/>
            <a:ext cx="1092122" cy="1283103"/>
            <a:chOff x="439672" y="3458357"/>
            <a:chExt cx="1183131" cy="1390029"/>
          </a:xfrm>
        </p:grpSpPr>
        <p:pic>
          <p:nvPicPr>
            <p:cNvPr id="63" name="図 62" descr="ケーキ, テーブル, 食品, ホワイト が含まれている画像&#10;&#10;自動的に生成された説明">
              <a:extLst>
                <a:ext uri="{FF2B5EF4-FFF2-40B4-BE49-F238E27FC236}">
                  <a16:creationId xmlns:a16="http://schemas.microsoft.com/office/drawing/2014/main" id="{A8FCBEE0-2B1F-43B6-A415-BCC415C6969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9672" y="3458357"/>
              <a:ext cx="1183131" cy="1061861"/>
            </a:xfrm>
            <a:prstGeom prst="rect">
              <a:avLst/>
            </a:prstGeom>
          </p:spPr>
        </p:pic>
        <p:sp>
          <p:nvSpPr>
            <p:cNvPr id="64" name="テキスト ボックス 60">
              <a:extLst>
                <a:ext uri="{FF2B5EF4-FFF2-40B4-BE49-F238E27FC236}">
                  <a16:creationId xmlns:a16="http://schemas.microsoft.com/office/drawing/2014/main" id="{1A719C37-7FB9-4176-B968-2C9185E197E5}"/>
                </a:ext>
              </a:extLst>
            </p:cNvPr>
            <p:cNvSpPr txBox="1"/>
            <p:nvPr/>
          </p:nvSpPr>
          <p:spPr>
            <a:xfrm>
              <a:off x="547183" y="4448276"/>
              <a:ext cx="950259" cy="4001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defTabSz="844083">
                <a:defRPr/>
              </a:pPr>
              <a:r>
                <a:rPr lang="ja-JP" altLang="en-US" b="1" dirty="0">
                  <a:solidFill>
                    <a:prstClr val="black"/>
                  </a:solidFill>
                  <a:latin typeface="ＭＳ Ｐゴシック" panose="020B0600070205080204" pitchFamily="50" charset="-128"/>
                  <a:ea typeface="ＭＳ Ｐゴシック" panose="020B0600070205080204" pitchFamily="50" charset="-128"/>
                </a:rPr>
                <a:t>漁業者</a:t>
              </a:r>
            </a:p>
          </p:txBody>
        </p:sp>
      </p:grpSp>
      <p:sp>
        <p:nvSpPr>
          <p:cNvPr id="11" name="テキスト ボックス 94">
            <a:extLst>
              <a:ext uri="{FF2B5EF4-FFF2-40B4-BE49-F238E27FC236}">
                <a16:creationId xmlns:a16="http://schemas.microsoft.com/office/drawing/2014/main" id="{AF8F6CB2-1E41-44E2-8904-6778089E0114}"/>
              </a:ext>
            </a:extLst>
          </p:cNvPr>
          <p:cNvSpPr txBox="1"/>
          <p:nvPr/>
        </p:nvSpPr>
        <p:spPr>
          <a:xfrm>
            <a:off x="1047241" y="6415601"/>
            <a:ext cx="3050168" cy="276999"/>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defTabSz="844083">
              <a:defRPr/>
            </a:pPr>
            <a:r>
              <a:rPr lang="ja-JP" altLang="en-US" sz="1200" dirty="0">
                <a:solidFill>
                  <a:prstClr val="black"/>
                </a:solidFill>
                <a:latin typeface="ＭＳ Ｐゴシック" panose="020B0600070205080204" pitchFamily="50" charset="-128"/>
                <a:ea typeface="ＭＳ Ｐゴシック" panose="020B0600070205080204" pitchFamily="50" charset="-128"/>
              </a:rPr>
              <a:t>アプリケーション等の利用によるデータ提供</a:t>
            </a:r>
          </a:p>
        </p:txBody>
      </p:sp>
      <p:cxnSp>
        <p:nvCxnSpPr>
          <p:cNvPr id="12" name="直線矢印コネクタ 11">
            <a:extLst>
              <a:ext uri="{FF2B5EF4-FFF2-40B4-BE49-F238E27FC236}">
                <a16:creationId xmlns:a16="http://schemas.microsoft.com/office/drawing/2014/main" id="{0D5B7831-43A5-4756-9F36-6BD9E93ABEB0}"/>
              </a:ext>
            </a:extLst>
          </p:cNvPr>
          <p:cNvCxnSpPr>
            <a:cxnSpLocks/>
          </p:cNvCxnSpPr>
          <p:nvPr/>
        </p:nvCxnSpPr>
        <p:spPr>
          <a:xfrm>
            <a:off x="1892214" y="3017321"/>
            <a:ext cx="2223623" cy="0"/>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13" name="テキスト ボックス 106">
            <a:extLst>
              <a:ext uri="{FF2B5EF4-FFF2-40B4-BE49-F238E27FC236}">
                <a16:creationId xmlns:a16="http://schemas.microsoft.com/office/drawing/2014/main" id="{A2F5C7D4-5827-4099-B8C7-DEB5966B35C5}"/>
              </a:ext>
            </a:extLst>
          </p:cNvPr>
          <p:cNvSpPr txBox="1"/>
          <p:nvPr/>
        </p:nvSpPr>
        <p:spPr>
          <a:xfrm>
            <a:off x="-19486" y="4063164"/>
            <a:ext cx="705215" cy="461665"/>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defTabSz="844083">
              <a:defRPr/>
            </a:pPr>
            <a:r>
              <a:rPr lang="ja-JP" altLang="en-US" sz="1200" dirty="0">
                <a:solidFill>
                  <a:prstClr val="black"/>
                </a:solidFill>
                <a:latin typeface="ＭＳ Ｐゴシック" panose="020B0600070205080204" pitchFamily="50" charset="-128"/>
                <a:ea typeface="ＭＳ Ｐゴシック" panose="020B0600070205080204" pitchFamily="50" charset="-128"/>
              </a:rPr>
              <a:t>水揚げ</a:t>
            </a:r>
            <a:endParaRPr lang="en-US" altLang="ja-JP" sz="1200" dirty="0">
              <a:solidFill>
                <a:prstClr val="black"/>
              </a:solidFill>
              <a:latin typeface="ＭＳ Ｐゴシック" panose="020B0600070205080204" pitchFamily="50" charset="-128"/>
              <a:ea typeface="ＭＳ Ｐゴシック" panose="020B0600070205080204" pitchFamily="50" charset="-128"/>
            </a:endParaRPr>
          </a:p>
          <a:p>
            <a:pPr algn="ctr" defTabSz="844083">
              <a:defRPr/>
            </a:pPr>
            <a:r>
              <a:rPr lang="ja-JP" altLang="en-US" sz="1200" dirty="0">
                <a:solidFill>
                  <a:prstClr val="black"/>
                </a:solidFill>
                <a:latin typeface="ＭＳ Ｐゴシック" panose="020B0600070205080204" pitchFamily="50" charset="-128"/>
                <a:ea typeface="ＭＳ Ｐゴシック" panose="020B0600070205080204" pitchFamily="50" charset="-128"/>
              </a:rPr>
              <a:t>計量</a:t>
            </a:r>
          </a:p>
        </p:txBody>
      </p:sp>
      <p:pic>
        <p:nvPicPr>
          <p:cNvPr id="14" name="図 13">
            <a:extLst>
              <a:ext uri="{FF2B5EF4-FFF2-40B4-BE49-F238E27FC236}">
                <a16:creationId xmlns:a16="http://schemas.microsoft.com/office/drawing/2014/main" id="{C005889F-1530-4403-A805-2E27293A78C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155" y="4543898"/>
            <a:ext cx="541368" cy="432000"/>
          </a:xfrm>
          <a:prstGeom prst="rect">
            <a:avLst/>
          </a:prstGeom>
        </p:spPr>
      </p:pic>
      <p:pic>
        <p:nvPicPr>
          <p:cNvPr id="15" name="図 14">
            <a:extLst>
              <a:ext uri="{FF2B5EF4-FFF2-40B4-BE49-F238E27FC236}">
                <a16:creationId xmlns:a16="http://schemas.microsoft.com/office/drawing/2014/main" id="{3F368B6D-B265-48F9-920B-6E12ECCC4DB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7678" y="4787683"/>
            <a:ext cx="647310" cy="432000"/>
          </a:xfrm>
          <a:prstGeom prst="rect">
            <a:avLst/>
          </a:prstGeom>
        </p:spPr>
      </p:pic>
      <p:grpSp>
        <p:nvGrpSpPr>
          <p:cNvPr id="17" name="グループ化 16">
            <a:extLst>
              <a:ext uri="{FF2B5EF4-FFF2-40B4-BE49-F238E27FC236}">
                <a16:creationId xmlns:a16="http://schemas.microsoft.com/office/drawing/2014/main" id="{7301373B-9DA7-41B5-8F72-37861AA9F1AC}"/>
              </a:ext>
            </a:extLst>
          </p:cNvPr>
          <p:cNvGrpSpPr/>
          <p:nvPr/>
        </p:nvGrpSpPr>
        <p:grpSpPr>
          <a:xfrm>
            <a:off x="8289808" y="5356533"/>
            <a:ext cx="1191037" cy="1109655"/>
            <a:chOff x="8412172" y="1010900"/>
            <a:chExt cx="1340445" cy="1145402"/>
          </a:xfrm>
        </p:grpSpPr>
        <p:pic>
          <p:nvPicPr>
            <p:cNvPr id="59" name="図 58">
              <a:extLst>
                <a:ext uri="{FF2B5EF4-FFF2-40B4-BE49-F238E27FC236}">
                  <a16:creationId xmlns:a16="http://schemas.microsoft.com/office/drawing/2014/main" id="{13FF4284-E371-47AE-96A1-0518BF676FC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433497" y="1079446"/>
              <a:ext cx="1130160" cy="1076856"/>
            </a:xfrm>
            <a:prstGeom prst="rect">
              <a:avLst/>
            </a:prstGeom>
          </p:spPr>
        </p:pic>
        <p:pic>
          <p:nvPicPr>
            <p:cNvPr id="60" name="図 59">
              <a:extLst>
                <a:ext uri="{FF2B5EF4-FFF2-40B4-BE49-F238E27FC236}">
                  <a16:creationId xmlns:a16="http://schemas.microsoft.com/office/drawing/2014/main" id="{2AD4D585-DBFA-4E43-A24E-9CD2B0A94488}"/>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412172" y="1636042"/>
              <a:ext cx="504000" cy="262080"/>
            </a:xfrm>
            <a:prstGeom prst="rect">
              <a:avLst/>
            </a:prstGeom>
          </p:spPr>
        </p:pic>
        <p:pic>
          <p:nvPicPr>
            <p:cNvPr id="61" name="図 60">
              <a:extLst>
                <a:ext uri="{FF2B5EF4-FFF2-40B4-BE49-F238E27FC236}">
                  <a16:creationId xmlns:a16="http://schemas.microsoft.com/office/drawing/2014/main" id="{14AB8499-9746-4A3C-B1F9-D527953757CC}"/>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298894" y="1470080"/>
              <a:ext cx="453723" cy="284711"/>
            </a:xfrm>
            <a:prstGeom prst="rect">
              <a:avLst/>
            </a:prstGeom>
          </p:spPr>
        </p:pic>
        <p:pic>
          <p:nvPicPr>
            <p:cNvPr id="62" name="図 61">
              <a:extLst>
                <a:ext uri="{FF2B5EF4-FFF2-40B4-BE49-F238E27FC236}">
                  <a16:creationId xmlns:a16="http://schemas.microsoft.com/office/drawing/2014/main" id="{BEC19596-4630-4A99-A818-1BB9D2103C30}"/>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62205" y="1010900"/>
              <a:ext cx="504000" cy="303520"/>
            </a:xfrm>
            <a:prstGeom prst="rect">
              <a:avLst/>
            </a:prstGeom>
          </p:spPr>
        </p:pic>
      </p:grpSp>
      <p:sp>
        <p:nvSpPr>
          <p:cNvPr id="18" name="四角形: 角を丸くする 17">
            <a:extLst>
              <a:ext uri="{FF2B5EF4-FFF2-40B4-BE49-F238E27FC236}">
                <a16:creationId xmlns:a16="http://schemas.microsoft.com/office/drawing/2014/main" id="{26B88776-9798-4B44-8A31-98AD626D0B67}"/>
              </a:ext>
            </a:extLst>
          </p:cNvPr>
          <p:cNvSpPr/>
          <p:nvPr/>
        </p:nvSpPr>
        <p:spPr>
          <a:xfrm>
            <a:off x="6818105" y="3830218"/>
            <a:ext cx="2760829" cy="1226530"/>
          </a:xfrm>
          <a:prstGeom prst="round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defTabSz="844083">
              <a:defRPr/>
            </a:pPr>
            <a:endParaRPr lang="ja-JP" altLang="en-US" sz="1662">
              <a:solidFill>
                <a:prstClr val="white"/>
              </a:solidFill>
              <a:latin typeface="Calibri" panose="020F0502020204030204"/>
              <a:ea typeface="ＭＳ Ｐゴシック" panose="020B0600070205080204" pitchFamily="50" charset="-128"/>
            </a:endParaRPr>
          </a:p>
        </p:txBody>
      </p:sp>
      <p:sp>
        <p:nvSpPr>
          <p:cNvPr id="19" name="矢印: 右 18">
            <a:extLst>
              <a:ext uri="{FF2B5EF4-FFF2-40B4-BE49-F238E27FC236}">
                <a16:creationId xmlns:a16="http://schemas.microsoft.com/office/drawing/2014/main" id="{86D5C2DD-BF55-4879-A1CF-07615FFB34B1}"/>
              </a:ext>
            </a:extLst>
          </p:cNvPr>
          <p:cNvSpPr/>
          <p:nvPr/>
        </p:nvSpPr>
        <p:spPr>
          <a:xfrm>
            <a:off x="5904226" y="4244029"/>
            <a:ext cx="769045" cy="398769"/>
          </a:xfrm>
          <a:prstGeom prst="rightArrow">
            <a:avLst/>
          </a:prstGeom>
          <a:solidFill>
            <a:schemeClr val="accent2">
              <a:lumMod val="20000"/>
              <a:lumOff val="80000"/>
            </a:schemeClr>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defTabSz="844083">
              <a:defRPr/>
            </a:pPr>
            <a:endParaRPr lang="ja-JP" altLang="en-US" sz="1662">
              <a:solidFill>
                <a:prstClr val="white"/>
              </a:solidFill>
              <a:latin typeface="Calibri" panose="020F0502020204030204"/>
              <a:ea typeface="ＭＳ Ｐゴシック" panose="020B0600070205080204" pitchFamily="50" charset="-128"/>
            </a:endParaRPr>
          </a:p>
        </p:txBody>
      </p:sp>
      <p:grpSp>
        <p:nvGrpSpPr>
          <p:cNvPr id="20" name="グループ化 19">
            <a:extLst>
              <a:ext uri="{FF2B5EF4-FFF2-40B4-BE49-F238E27FC236}">
                <a16:creationId xmlns:a16="http://schemas.microsoft.com/office/drawing/2014/main" id="{E383928B-E6A3-4382-B62B-71640C400A24}"/>
              </a:ext>
            </a:extLst>
          </p:cNvPr>
          <p:cNvGrpSpPr/>
          <p:nvPr/>
        </p:nvGrpSpPr>
        <p:grpSpPr>
          <a:xfrm>
            <a:off x="67459" y="2388349"/>
            <a:ext cx="1696299" cy="1167862"/>
            <a:chOff x="1853459" y="3701568"/>
            <a:chExt cx="1837654" cy="1265186"/>
          </a:xfrm>
        </p:grpSpPr>
        <p:pic>
          <p:nvPicPr>
            <p:cNvPr id="55" name="図 54">
              <a:extLst>
                <a:ext uri="{FF2B5EF4-FFF2-40B4-BE49-F238E27FC236}">
                  <a16:creationId xmlns:a16="http://schemas.microsoft.com/office/drawing/2014/main" id="{0000B6DB-A0FE-4772-A5EF-50713663BAC6}"/>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866912" y="4130828"/>
              <a:ext cx="740320" cy="504000"/>
            </a:xfrm>
            <a:prstGeom prst="rect">
              <a:avLst/>
            </a:prstGeom>
          </p:spPr>
        </p:pic>
        <p:grpSp>
          <p:nvGrpSpPr>
            <p:cNvPr id="56" name="グループ化 55">
              <a:extLst>
                <a:ext uri="{FF2B5EF4-FFF2-40B4-BE49-F238E27FC236}">
                  <a16:creationId xmlns:a16="http://schemas.microsoft.com/office/drawing/2014/main" id="{96E1B6AF-1FEE-441C-A4D2-A1A0F7D874AD}"/>
                </a:ext>
              </a:extLst>
            </p:cNvPr>
            <p:cNvGrpSpPr/>
            <p:nvPr/>
          </p:nvGrpSpPr>
          <p:grpSpPr>
            <a:xfrm>
              <a:off x="1853459" y="3701568"/>
              <a:ext cx="1837654" cy="1265186"/>
              <a:chOff x="1892130" y="3780359"/>
              <a:chExt cx="2043384" cy="1520894"/>
            </a:xfrm>
          </p:grpSpPr>
          <p:pic>
            <p:nvPicPr>
              <p:cNvPr id="57" name="図 56">
                <a:extLst>
                  <a:ext uri="{FF2B5EF4-FFF2-40B4-BE49-F238E27FC236}">
                    <a16:creationId xmlns:a16="http://schemas.microsoft.com/office/drawing/2014/main" id="{1F3CA148-CDAA-4AA6-A213-4618A12D92F4}"/>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997951" y="4221254"/>
                <a:ext cx="1179913" cy="1079999"/>
              </a:xfrm>
              <a:prstGeom prst="rect">
                <a:avLst/>
              </a:prstGeom>
            </p:spPr>
          </p:pic>
          <p:sp>
            <p:nvSpPr>
              <p:cNvPr id="58" name="テキスト ボックス 89">
                <a:extLst>
                  <a:ext uri="{FF2B5EF4-FFF2-40B4-BE49-F238E27FC236}">
                    <a16:creationId xmlns:a16="http://schemas.microsoft.com/office/drawing/2014/main" id="{88955459-0EC9-4E46-BDAE-D14DDA2B743D}"/>
                  </a:ext>
                </a:extLst>
              </p:cNvPr>
              <p:cNvSpPr txBox="1"/>
              <p:nvPr/>
            </p:nvSpPr>
            <p:spPr>
              <a:xfrm>
                <a:off x="1892130" y="3780359"/>
                <a:ext cx="2043384" cy="480977"/>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defTabSz="844083">
                  <a:defRPr/>
                </a:pPr>
                <a:r>
                  <a:rPr lang="ja-JP" altLang="en-US" b="1" dirty="0">
                    <a:solidFill>
                      <a:prstClr val="black"/>
                    </a:solidFill>
                    <a:latin typeface="ＭＳ Ｐゴシック" panose="020B0600070205080204" pitchFamily="50" charset="-128"/>
                    <a:ea typeface="ＭＳ Ｐゴシック" panose="020B0600070205080204" pitchFamily="50" charset="-128"/>
                  </a:rPr>
                  <a:t>産地市場・漁協</a:t>
                </a:r>
              </a:p>
            </p:txBody>
          </p:sp>
        </p:grpSp>
      </p:grpSp>
      <p:sp>
        <p:nvSpPr>
          <p:cNvPr id="22" name="四角形: 角を丸くする 21">
            <a:extLst>
              <a:ext uri="{FF2B5EF4-FFF2-40B4-BE49-F238E27FC236}">
                <a16:creationId xmlns:a16="http://schemas.microsoft.com/office/drawing/2014/main" id="{5C7E47E4-24DF-4DA1-AAD3-EC7913D66C14}"/>
              </a:ext>
            </a:extLst>
          </p:cNvPr>
          <p:cNvSpPr/>
          <p:nvPr/>
        </p:nvSpPr>
        <p:spPr>
          <a:xfrm>
            <a:off x="6822075" y="5298097"/>
            <a:ext cx="2756858" cy="1226529"/>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defTabSz="844083">
              <a:defRPr/>
            </a:pPr>
            <a:endParaRPr lang="ja-JP" altLang="en-US" sz="1662">
              <a:solidFill>
                <a:prstClr val="white"/>
              </a:solidFill>
              <a:latin typeface="Calibri" panose="020F0502020204030204"/>
              <a:ea typeface="ＭＳ Ｐゴシック" panose="020B0600070205080204" pitchFamily="50" charset="-128"/>
            </a:endParaRPr>
          </a:p>
        </p:txBody>
      </p:sp>
      <p:sp>
        <p:nvSpPr>
          <p:cNvPr id="23" name="矢印: 右 22">
            <a:extLst>
              <a:ext uri="{FF2B5EF4-FFF2-40B4-BE49-F238E27FC236}">
                <a16:creationId xmlns:a16="http://schemas.microsoft.com/office/drawing/2014/main" id="{6F8F8169-C478-424B-8D19-B7D0A0A54920}"/>
              </a:ext>
            </a:extLst>
          </p:cNvPr>
          <p:cNvSpPr/>
          <p:nvPr/>
        </p:nvSpPr>
        <p:spPr>
          <a:xfrm>
            <a:off x="5904226" y="5705925"/>
            <a:ext cx="769045" cy="398769"/>
          </a:xfrm>
          <a:prstGeom prst="rightArrow">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defTabSz="844083">
              <a:defRPr/>
            </a:pPr>
            <a:endParaRPr lang="ja-JP" altLang="en-US" sz="1662">
              <a:solidFill>
                <a:prstClr val="white"/>
              </a:solidFill>
              <a:latin typeface="Calibri" panose="020F0502020204030204"/>
              <a:ea typeface="ＭＳ Ｐゴシック" panose="020B0600070205080204" pitchFamily="50" charset="-128"/>
            </a:endParaRPr>
          </a:p>
        </p:txBody>
      </p:sp>
      <p:sp>
        <p:nvSpPr>
          <p:cNvPr id="24" name="円/楕円 51">
            <a:extLst>
              <a:ext uri="{FF2B5EF4-FFF2-40B4-BE49-F238E27FC236}">
                <a16:creationId xmlns:a16="http://schemas.microsoft.com/office/drawing/2014/main" id="{F2EB5F53-6E70-45F5-9EDF-71202B2BB15F}"/>
              </a:ext>
            </a:extLst>
          </p:cNvPr>
          <p:cNvSpPr/>
          <p:nvPr/>
        </p:nvSpPr>
        <p:spPr>
          <a:xfrm>
            <a:off x="8126599" y="3952122"/>
            <a:ext cx="797467" cy="664626"/>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defTabSz="844083">
              <a:defRPr/>
            </a:pPr>
            <a:endParaRPr lang="ja-JP" altLang="en-US" sz="1662">
              <a:solidFill>
                <a:prstClr val="white"/>
              </a:solidFill>
              <a:latin typeface="Calibri" panose="020F0502020204030204"/>
              <a:ea typeface="ＭＳ Ｐゴシック" panose="020B0600070205080204" pitchFamily="50" charset="-128"/>
            </a:endParaRPr>
          </a:p>
        </p:txBody>
      </p:sp>
      <p:pic>
        <p:nvPicPr>
          <p:cNvPr id="25" name="図 24">
            <a:extLst>
              <a:ext uri="{FF2B5EF4-FFF2-40B4-BE49-F238E27FC236}">
                <a16:creationId xmlns:a16="http://schemas.microsoft.com/office/drawing/2014/main" id="{32E94EEB-2C07-4DA5-B09C-B746918659BD}"/>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8249060" y="4105584"/>
            <a:ext cx="522622" cy="366616"/>
          </a:xfrm>
          <a:prstGeom prst="rect">
            <a:avLst/>
          </a:prstGeom>
        </p:spPr>
      </p:pic>
      <p:pic>
        <p:nvPicPr>
          <p:cNvPr id="26" name="図 25">
            <a:extLst>
              <a:ext uri="{FF2B5EF4-FFF2-40B4-BE49-F238E27FC236}">
                <a16:creationId xmlns:a16="http://schemas.microsoft.com/office/drawing/2014/main" id="{D2EC134F-F731-4B1E-B8A8-CEA7A7154A2E}"/>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719410" y="4340690"/>
            <a:ext cx="654234" cy="654234"/>
          </a:xfrm>
          <a:prstGeom prst="rect">
            <a:avLst/>
          </a:prstGeom>
        </p:spPr>
      </p:pic>
      <p:pic>
        <p:nvPicPr>
          <p:cNvPr id="27" name="図 26">
            <a:extLst>
              <a:ext uri="{FF2B5EF4-FFF2-40B4-BE49-F238E27FC236}">
                <a16:creationId xmlns:a16="http://schemas.microsoft.com/office/drawing/2014/main" id="{285A2498-DA2A-4288-AB51-1A9BA621BC02}"/>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204242" y="3857961"/>
            <a:ext cx="536058" cy="285898"/>
          </a:xfrm>
          <a:prstGeom prst="rect">
            <a:avLst/>
          </a:prstGeom>
        </p:spPr>
      </p:pic>
      <p:pic>
        <p:nvPicPr>
          <p:cNvPr id="28" name="図 27">
            <a:extLst>
              <a:ext uri="{FF2B5EF4-FFF2-40B4-BE49-F238E27FC236}">
                <a16:creationId xmlns:a16="http://schemas.microsoft.com/office/drawing/2014/main" id="{D098FBB9-9333-41F0-A33C-CF5C2DA057FA}"/>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771682" y="3929828"/>
            <a:ext cx="531145" cy="276196"/>
          </a:xfrm>
          <a:prstGeom prst="rect">
            <a:avLst/>
          </a:prstGeom>
        </p:spPr>
      </p:pic>
      <p:pic>
        <p:nvPicPr>
          <p:cNvPr id="29" name="図 28">
            <a:extLst>
              <a:ext uri="{FF2B5EF4-FFF2-40B4-BE49-F238E27FC236}">
                <a16:creationId xmlns:a16="http://schemas.microsoft.com/office/drawing/2014/main" id="{279FEBD9-A131-4C6D-9E9B-B1820CBC53D9}"/>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8295877" y="4705175"/>
            <a:ext cx="475710" cy="298508"/>
          </a:xfrm>
          <a:prstGeom prst="rect">
            <a:avLst/>
          </a:prstGeom>
        </p:spPr>
      </p:pic>
      <p:pic>
        <p:nvPicPr>
          <p:cNvPr id="30" name="図 29">
            <a:extLst>
              <a:ext uri="{FF2B5EF4-FFF2-40B4-BE49-F238E27FC236}">
                <a16:creationId xmlns:a16="http://schemas.microsoft.com/office/drawing/2014/main" id="{9815AEEF-263B-4538-A673-16985B41BF83}"/>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154976" y="4413116"/>
            <a:ext cx="536058" cy="322826"/>
          </a:xfrm>
          <a:prstGeom prst="rect">
            <a:avLst/>
          </a:prstGeom>
        </p:spPr>
      </p:pic>
      <p:sp>
        <p:nvSpPr>
          <p:cNvPr id="32" name="四角形: 角を丸くする 31">
            <a:extLst>
              <a:ext uri="{FF2B5EF4-FFF2-40B4-BE49-F238E27FC236}">
                <a16:creationId xmlns:a16="http://schemas.microsoft.com/office/drawing/2014/main" id="{798A4694-F125-452E-B34D-AFF2B515B668}"/>
              </a:ext>
            </a:extLst>
          </p:cNvPr>
          <p:cNvSpPr/>
          <p:nvPr/>
        </p:nvSpPr>
        <p:spPr>
          <a:xfrm>
            <a:off x="6822075" y="2332916"/>
            <a:ext cx="2756621" cy="1226529"/>
          </a:xfrm>
          <a:prstGeom prst="round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defTabSz="844083">
              <a:defRPr/>
            </a:pPr>
            <a:endParaRPr lang="ja-JP" altLang="en-US" sz="1662">
              <a:solidFill>
                <a:prstClr val="white"/>
              </a:solidFill>
              <a:latin typeface="Calibri" panose="020F0502020204030204"/>
              <a:ea typeface="ＭＳ Ｐゴシック" panose="020B0600070205080204" pitchFamily="50" charset="-128"/>
            </a:endParaRPr>
          </a:p>
        </p:txBody>
      </p:sp>
      <p:sp>
        <p:nvSpPr>
          <p:cNvPr id="33" name="矢印: 右 32">
            <a:extLst>
              <a:ext uri="{FF2B5EF4-FFF2-40B4-BE49-F238E27FC236}">
                <a16:creationId xmlns:a16="http://schemas.microsoft.com/office/drawing/2014/main" id="{C603BC0A-B3A8-493C-A384-B06CD3B1BEF4}"/>
              </a:ext>
            </a:extLst>
          </p:cNvPr>
          <p:cNvSpPr/>
          <p:nvPr/>
        </p:nvSpPr>
        <p:spPr>
          <a:xfrm>
            <a:off x="5904226" y="2735297"/>
            <a:ext cx="769046" cy="398769"/>
          </a:xfrm>
          <a:prstGeom prst="rightArrow">
            <a:avLst/>
          </a:prstGeom>
          <a:solidFill>
            <a:schemeClr val="accent2">
              <a:lumMod val="20000"/>
              <a:lumOff val="80000"/>
            </a:schemeClr>
          </a:solid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defTabSz="844083">
              <a:defRPr/>
            </a:pPr>
            <a:endParaRPr lang="ja-JP" altLang="en-US" sz="1662">
              <a:solidFill>
                <a:prstClr val="white"/>
              </a:solidFill>
              <a:latin typeface="Calibri" panose="020F0502020204030204"/>
              <a:ea typeface="ＭＳ Ｐゴシック" panose="020B0600070205080204" pitchFamily="50" charset="-128"/>
            </a:endParaRPr>
          </a:p>
        </p:txBody>
      </p:sp>
      <p:pic>
        <p:nvPicPr>
          <p:cNvPr id="34" name="図 33" descr="おもちゃ, 座る, テーブル, ブラック が含まれている画像&#10;&#10;自動的に生成された説明">
            <a:extLst>
              <a:ext uri="{FF2B5EF4-FFF2-40B4-BE49-F238E27FC236}">
                <a16:creationId xmlns:a16="http://schemas.microsoft.com/office/drawing/2014/main" id="{6F5D300C-B419-4864-A68E-DB9E199F798E}"/>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8458987" y="2484199"/>
            <a:ext cx="961795" cy="967843"/>
          </a:xfrm>
          <a:prstGeom prst="rect">
            <a:avLst/>
          </a:prstGeom>
        </p:spPr>
      </p:pic>
      <p:pic>
        <p:nvPicPr>
          <p:cNvPr id="35" name="図 34" descr="窓, コンピュータ, 部屋 が含まれている画像&#10;&#10;自動的に生成された説明">
            <a:extLst>
              <a:ext uri="{FF2B5EF4-FFF2-40B4-BE49-F238E27FC236}">
                <a16:creationId xmlns:a16="http://schemas.microsoft.com/office/drawing/2014/main" id="{9440ED6B-C693-4912-8FA7-A9F2FB048E6C}"/>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4309036" y="4516013"/>
            <a:ext cx="1330364" cy="1238825"/>
          </a:xfrm>
          <a:prstGeom prst="rect">
            <a:avLst/>
          </a:prstGeom>
        </p:spPr>
      </p:pic>
      <p:sp>
        <p:nvSpPr>
          <p:cNvPr id="36" name="四角形: 角を丸くする 35">
            <a:extLst>
              <a:ext uri="{FF2B5EF4-FFF2-40B4-BE49-F238E27FC236}">
                <a16:creationId xmlns:a16="http://schemas.microsoft.com/office/drawing/2014/main" id="{7F31E24C-4298-4745-9DF8-982A37420628}"/>
              </a:ext>
            </a:extLst>
          </p:cNvPr>
          <p:cNvSpPr/>
          <p:nvPr/>
        </p:nvSpPr>
        <p:spPr>
          <a:xfrm>
            <a:off x="4134887" y="2362202"/>
            <a:ext cx="1628077" cy="4162424"/>
          </a:xfrm>
          <a:prstGeom prst="round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defTabSz="844083">
              <a:defRPr/>
            </a:pPr>
            <a:endParaRPr lang="ja-JP" altLang="en-US" sz="1662">
              <a:solidFill>
                <a:prstClr val="white"/>
              </a:solidFill>
              <a:latin typeface="Calibri" panose="020F0502020204030204"/>
              <a:ea typeface="ＭＳ Ｐゴシック" panose="020B0600070205080204" pitchFamily="50" charset="-128"/>
            </a:endParaRPr>
          </a:p>
        </p:txBody>
      </p:sp>
      <p:cxnSp>
        <p:nvCxnSpPr>
          <p:cNvPr id="41" name="直線矢印コネクタ 40">
            <a:extLst>
              <a:ext uri="{FF2B5EF4-FFF2-40B4-BE49-F238E27FC236}">
                <a16:creationId xmlns:a16="http://schemas.microsoft.com/office/drawing/2014/main" id="{7090E107-075A-4D28-9599-0957D0B44BAE}"/>
              </a:ext>
            </a:extLst>
          </p:cNvPr>
          <p:cNvCxnSpPr>
            <a:cxnSpLocks/>
          </p:cNvCxnSpPr>
          <p:nvPr/>
        </p:nvCxnSpPr>
        <p:spPr>
          <a:xfrm>
            <a:off x="1190752" y="5724939"/>
            <a:ext cx="2934610" cy="0"/>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pic>
        <p:nvPicPr>
          <p:cNvPr id="42" name="グラフィックス 95" descr="繰り返し">
            <a:extLst>
              <a:ext uri="{FF2B5EF4-FFF2-40B4-BE49-F238E27FC236}">
                <a16:creationId xmlns:a16="http://schemas.microsoft.com/office/drawing/2014/main" id="{4B28059D-E47F-42EA-92AA-731774030FB4}"/>
              </a:ext>
            </a:extLst>
          </p:cNvPr>
          <p:cNvPicPr>
            <a:picLocks noChangeAspect="1"/>
          </p:cNvPicPr>
          <p:nvPr/>
        </p:nvPicPr>
        <p:blipFill>
          <a:blip r:embed="rId24" cstate="print">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4355534" y="3934718"/>
            <a:ext cx="463656" cy="491889"/>
          </a:xfrm>
          <a:prstGeom prst="rect">
            <a:avLst/>
          </a:prstGeom>
        </p:spPr>
      </p:pic>
      <p:sp>
        <p:nvSpPr>
          <p:cNvPr id="43" name="テキスト ボックス 96">
            <a:extLst>
              <a:ext uri="{FF2B5EF4-FFF2-40B4-BE49-F238E27FC236}">
                <a16:creationId xmlns:a16="http://schemas.microsoft.com/office/drawing/2014/main" id="{6795E89B-A60E-4830-BE1E-D96AD7C7AC34}"/>
              </a:ext>
            </a:extLst>
          </p:cNvPr>
          <p:cNvSpPr txBox="1"/>
          <p:nvPr/>
        </p:nvSpPr>
        <p:spPr>
          <a:xfrm>
            <a:off x="4928455" y="3941744"/>
            <a:ext cx="678573"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defPPr>
              <a:defRPr lang="ja-JP"/>
            </a:defPPr>
            <a:lvl1pPr marL="0" algn="l" defTabSz="914400" rtl="0" eaLnBrk="1" latinLnBrk="0" hangingPunct="1">
              <a:defRPr kumimoji="1" sz="1800" kern="1200">
                <a:solidFill>
                  <a:schemeClr val="dk1"/>
                </a:solidFill>
                <a:latin typeface="+mn-lt"/>
                <a:ea typeface="+mn-ea"/>
                <a:cs typeface="+mn-cs"/>
              </a:defRPr>
            </a:lvl1pPr>
            <a:lvl2pPr marL="457200" algn="l" defTabSz="914400" rtl="0" eaLnBrk="1" latinLnBrk="0" hangingPunct="1">
              <a:defRPr kumimoji="1" sz="1800" kern="1200">
                <a:solidFill>
                  <a:schemeClr val="dk1"/>
                </a:solidFill>
                <a:latin typeface="+mn-lt"/>
                <a:ea typeface="+mn-ea"/>
                <a:cs typeface="+mn-cs"/>
              </a:defRPr>
            </a:lvl2pPr>
            <a:lvl3pPr marL="914400" algn="l" defTabSz="914400" rtl="0" eaLnBrk="1" latinLnBrk="0" hangingPunct="1">
              <a:defRPr kumimoji="1" sz="1800" kern="1200">
                <a:solidFill>
                  <a:schemeClr val="dk1"/>
                </a:solidFill>
                <a:latin typeface="+mn-lt"/>
                <a:ea typeface="+mn-ea"/>
                <a:cs typeface="+mn-cs"/>
              </a:defRPr>
            </a:lvl3pPr>
            <a:lvl4pPr marL="1371600" algn="l" defTabSz="914400" rtl="0" eaLnBrk="1" latinLnBrk="0" hangingPunct="1">
              <a:defRPr kumimoji="1" sz="1800" kern="1200">
                <a:solidFill>
                  <a:schemeClr val="dk1"/>
                </a:solidFill>
                <a:latin typeface="+mn-lt"/>
                <a:ea typeface="+mn-ea"/>
                <a:cs typeface="+mn-cs"/>
              </a:defRPr>
            </a:lvl4pPr>
            <a:lvl5pPr marL="1828800" algn="l" defTabSz="914400" rtl="0" eaLnBrk="1" latinLnBrk="0" hangingPunct="1">
              <a:defRPr kumimoji="1" sz="1800" kern="1200">
                <a:solidFill>
                  <a:schemeClr val="dk1"/>
                </a:solidFill>
                <a:latin typeface="+mn-lt"/>
                <a:ea typeface="+mn-ea"/>
                <a:cs typeface="+mn-cs"/>
              </a:defRPr>
            </a:lvl5pPr>
            <a:lvl6pPr marL="2286000" algn="l" defTabSz="914400" rtl="0" eaLnBrk="1" latinLnBrk="0" hangingPunct="1">
              <a:defRPr kumimoji="1" sz="1800" kern="1200">
                <a:solidFill>
                  <a:schemeClr val="dk1"/>
                </a:solidFill>
                <a:latin typeface="+mn-lt"/>
                <a:ea typeface="+mn-ea"/>
                <a:cs typeface="+mn-cs"/>
              </a:defRPr>
            </a:lvl6pPr>
            <a:lvl7pPr marL="2743200" algn="l" defTabSz="914400" rtl="0" eaLnBrk="1" latinLnBrk="0" hangingPunct="1">
              <a:defRPr kumimoji="1" sz="1800" kern="1200">
                <a:solidFill>
                  <a:schemeClr val="dk1"/>
                </a:solidFill>
                <a:latin typeface="+mn-lt"/>
                <a:ea typeface="+mn-ea"/>
                <a:cs typeface="+mn-cs"/>
              </a:defRPr>
            </a:lvl7pPr>
            <a:lvl8pPr marL="3200400" algn="l" defTabSz="914400" rtl="0" eaLnBrk="1" latinLnBrk="0" hangingPunct="1">
              <a:defRPr kumimoji="1" sz="1800" kern="1200">
                <a:solidFill>
                  <a:schemeClr val="dk1"/>
                </a:solidFill>
                <a:latin typeface="+mn-lt"/>
                <a:ea typeface="+mn-ea"/>
                <a:cs typeface="+mn-cs"/>
              </a:defRPr>
            </a:lvl8pPr>
            <a:lvl9pPr marL="3657600" algn="l" defTabSz="914400" rtl="0" eaLnBrk="1" latinLnBrk="0" hangingPunct="1">
              <a:defRPr kumimoji="1" sz="1800" kern="1200">
                <a:solidFill>
                  <a:schemeClr val="dk1"/>
                </a:solidFill>
                <a:latin typeface="+mn-lt"/>
                <a:ea typeface="+mn-ea"/>
                <a:cs typeface="+mn-cs"/>
              </a:defRPr>
            </a:lvl9pPr>
          </a:lstStyle>
          <a:p>
            <a:pPr algn="ctr" defTabSz="844083">
              <a:defRPr/>
            </a:pPr>
            <a:r>
              <a:rPr lang="ja-JP" altLang="en-US" sz="800" dirty="0" err="1">
                <a:solidFill>
                  <a:prstClr val="black"/>
                </a:solidFill>
                <a:latin typeface="ＤＨＰ平成ゴシックW5" panose="020B0500000000000000" pitchFamily="50" charset="-128"/>
                <a:ea typeface="ＤＨＰ平成ゴシックW5" panose="020B0500000000000000" pitchFamily="50" charset="-128"/>
              </a:rPr>
              <a:t>のどぐろ</a:t>
            </a:r>
            <a:endParaRPr lang="en-US" altLang="ja-JP" sz="800" dirty="0">
              <a:solidFill>
                <a:prstClr val="black"/>
              </a:solidFill>
              <a:latin typeface="ＤＨＰ平成ゴシックW5" panose="020B0500000000000000" pitchFamily="50" charset="-128"/>
              <a:ea typeface="ＤＨＰ平成ゴシックW5" panose="020B0500000000000000" pitchFamily="50" charset="-128"/>
            </a:endParaRPr>
          </a:p>
          <a:p>
            <a:pPr algn="ctr" defTabSz="844083">
              <a:defRPr/>
            </a:pPr>
            <a:r>
              <a:rPr lang="ja-JP" altLang="en-US" sz="800" dirty="0">
                <a:solidFill>
                  <a:prstClr val="black"/>
                </a:solidFill>
                <a:latin typeface="ＤＨＰ平成ゴシックW5" panose="020B0500000000000000" pitchFamily="50" charset="-128"/>
                <a:ea typeface="ＤＨＰ平成ゴシックW5" panose="020B0500000000000000" pitchFamily="50" charset="-128"/>
              </a:rPr>
              <a:t>↓</a:t>
            </a:r>
            <a:endParaRPr lang="en-US" altLang="ja-JP" sz="800" dirty="0">
              <a:solidFill>
                <a:prstClr val="black"/>
              </a:solidFill>
              <a:latin typeface="ＤＨＰ平成ゴシックW5" panose="020B0500000000000000" pitchFamily="50" charset="-128"/>
              <a:ea typeface="ＤＨＰ平成ゴシックW5" panose="020B0500000000000000" pitchFamily="50" charset="-128"/>
            </a:endParaRPr>
          </a:p>
          <a:p>
            <a:pPr algn="ctr" defTabSz="844083">
              <a:defRPr/>
            </a:pPr>
            <a:r>
              <a:rPr lang="ja-JP" altLang="en-US" sz="800" dirty="0">
                <a:solidFill>
                  <a:prstClr val="black"/>
                </a:solidFill>
                <a:latin typeface="ＤＨＰ平成ゴシックW5" panose="020B0500000000000000" pitchFamily="50" charset="-128"/>
                <a:ea typeface="ＤＨＰ平成ゴシックW5" panose="020B0500000000000000" pitchFamily="50" charset="-128"/>
              </a:rPr>
              <a:t>あかむつ</a:t>
            </a:r>
          </a:p>
        </p:txBody>
      </p:sp>
      <p:sp>
        <p:nvSpPr>
          <p:cNvPr id="44" name="テキスト ボックス 25">
            <a:extLst>
              <a:ext uri="{FF2B5EF4-FFF2-40B4-BE49-F238E27FC236}">
                <a16:creationId xmlns:a16="http://schemas.microsoft.com/office/drawing/2014/main" id="{A22540D6-B50B-4B03-ABE9-7812964D7B93}"/>
              </a:ext>
            </a:extLst>
          </p:cNvPr>
          <p:cNvSpPr txBox="1"/>
          <p:nvPr/>
        </p:nvSpPr>
        <p:spPr>
          <a:xfrm>
            <a:off x="4200568" y="3523820"/>
            <a:ext cx="1533777" cy="430887"/>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defTabSz="844083">
              <a:defRPr/>
            </a:pPr>
            <a:r>
              <a:rPr lang="ja-JP" altLang="en-US" sz="1100" dirty="0">
                <a:solidFill>
                  <a:prstClr val="black"/>
                </a:solidFill>
                <a:latin typeface="Calibri" panose="020F0502020204030204"/>
                <a:ea typeface="ＭＳ Ｐゴシック" panose="020B0600070205080204" pitchFamily="50" charset="-128"/>
              </a:rPr>
              <a:t>システム内で魚種名等を自動的に標準化</a:t>
            </a:r>
          </a:p>
        </p:txBody>
      </p:sp>
      <p:pic>
        <p:nvPicPr>
          <p:cNvPr id="51" name="図 50">
            <a:extLst>
              <a:ext uri="{FF2B5EF4-FFF2-40B4-BE49-F238E27FC236}">
                <a16:creationId xmlns:a16="http://schemas.microsoft.com/office/drawing/2014/main" id="{D641E3DD-1542-4C01-A79E-08BFAC58C1FC}"/>
              </a:ext>
            </a:extLst>
          </p:cNvPr>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1510482" y="3766140"/>
            <a:ext cx="852900" cy="852900"/>
          </a:xfrm>
          <a:prstGeom prst="rect">
            <a:avLst/>
          </a:prstGeom>
        </p:spPr>
      </p:pic>
      <p:cxnSp>
        <p:nvCxnSpPr>
          <p:cNvPr id="52" name="直線矢印コネクタ 51">
            <a:extLst>
              <a:ext uri="{FF2B5EF4-FFF2-40B4-BE49-F238E27FC236}">
                <a16:creationId xmlns:a16="http://schemas.microsoft.com/office/drawing/2014/main" id="{30C249F4-49CE-4E8E-894A-A9E32E4DAC93}"/>
              </a:ext>
            </a:extLst>
          </p:cNvPr>
          <p:cNvCxnSpPr>
            <a:cxnSpLocks/>
          </p:cNvCxnSpPr>
          <p:nvPr/>
        </p:nvCxnSpPr>
        <p:spPr>
          <a:xfrm>
            <a:off x="2353857" y="4192590"/>
            <a:ext cx="1770602" cy="0"/>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53" name="矢印: 折線 52">
            <a:extLst>
              <a:ext uri="{FF2B5EF4-FFF2-40B4-BE49-F238E27FC236}">
                <a16:creationId xmlns:a16="http://schemas.microsoft.com/office/drawing/2014/main" id="{009B2582-72D4-4A19-8AD2-7D2A8DC27A96}"/>
              </a:ext>
            </a:extLst>
          </p:cNvPr>
          <p:cNvSpPr/>
          <p:nvPr/>
        </p:nvSpPr>
        <p:spPr>
          <a:xfrm rot="10800000" flipH="1">
            <a:off x="1196916" y="3279306"/>
            <a:ext cx="319892" cy="982980"/>
          </a:xfrm>
          <a:prstGeom prst="bentArrow">
            <a:avLst>
              <a:gd name="adj1" fmla="val 13651"/>
              <a:gd name="adj2" fmla="val 26180"/>
              <a:gd name="adj3" fmla="val 38176"/>
              <a:gd name="adj4" fmla="val 15968"/>
            </a:avLst>
          </a:prstGeom>
        </p:spPr>
        <p:style>
          <a:lnRef idx="2">
            <a:schemeClr val="dk1">
              <a:shade val="50000"/>
            </a:schemeClr>
          </a:lnRef>
          <a:fillRef idx="1">
            <a:schemeClr val="dk1"/>
          </a:fillRef>
          <a:effectRef idx="0">
            <a:schemeClr val="dk1"/>
          </a:effectRef>
          <a:fontRef idx="minor">
            <a:schemeClr val="lt1"/>
          </a:fontRef>
        </p:style>
        <p:txBody>
          <a:bodyPr rtlCol="0"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defTabSz="844083">
              <a:defRPr/>
            </a:pPr>
            <a:endParaRPr lang="ja-JP" altLang="en-US" sz="1662">
              <a:solidFill>
                <a:prstClr val="black"/>
              </a:solidFill>
              <a:latin typeface="Calibri" panose="020F0502020204030204"/>
              <a:ea typeface="ＭＳ Ｐゴシック" panose="020B0600070205080204" pitchFamily="50" charset="-128"/>
            </a:endParaRPr>
          </a:p>
        </p:txBody>
      </p:sp>
      <p:sp>
        <p:nvSpPr>
          <p:cNvPr id="54" name="テキスト ボックス 65">
            <a:extLst>
              <a:ext uri="{FF2B5EF4-FFF2-40B4-BE49-F238E27FC236}">
                <a16:creationId xmlns:a16="http://schemas.microsoft.com/office/drawing/2014/main" id="{3475C46F-ECE3-4647-8BB5-78DB8EA71C7A}"/>
              </a:ext>
            </a:extLst>
          </p:cNvPr>
          <p:cNvSpPr txBox="1"/>
          <p:nvPr/>
        </p:nvSpPr>
        <p:spPr>
          <a:xfrm>
            <a:off x="1846356" y="3011234"/>
            <a:ext cx="2174332" cy="461665"/>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defTabSz="844083">
              <a:defRPr/>
            </a:pPr>
            <a:r>
              <a:rPr lang="ja-JP" altLang="en-US" sz="1200" dirty="0">
                <a:solidFill>
                  <a:prstClr val="black"/>
                </a:solidFill>
                <a:latin typeface="ＭＳ Ｐゴシック" panose="020B0600070205080204" pitchFamily="50" charset="-128"/>
                <a:ea typeface="ＭＳ Ｐゴシック" panose="020B0600070205080204" pitchFamily="50" charset="-128"/>
              </a:rPr>
              <a:t>販売管理システムからデータ提供</a:t>
            </a:r>
          </a:p>
        </p:txBody>
      </p:sp>
      <p:sp>
        <p:nvSpPr>
          <p:cNvPr id="2" name="スクロール: 横 1">
            <a:extLst>
              <a:ext uri="{FF2B5EF4-FFF2-40B4-BE49-F238E27FC236}">
                <a16:creationId xmlns:a16="http://schemas.microsoft.com/office/drawing/2014/main" id="{C0D69140-CB4C-493B-9FAC-4DDB57634952}"/>
              </a:ext>
            </a:extLst>
          </p:cNvPr>
          <p:cNvSpPr/>
          <p:nvPr/>
        </p:nvSpPr>
        <p:spPr>
          <a:xfrm>
            <a:off x="306762" y="1235789"/>
            <a:ext cx="2760829" cy="1122000"/>
          </a:xfrm>
          <a:prstGeom prst="horizontalScroll">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STEP</a:t>
            </a:r>
            <a:r>
              <a:rPr kumimoji="1" lang="ja-JP" altLang="en-US" dirty="0">
                <a:solidFill>
                  <a:schemeClr val="tx1"/>
                </a:solidFill>
              </a:rPr>
              <a:t>①</a:t>
            </a:r>
            <a:endParaRPr kumimoji="1" lang="en-US" altLang="ja-JP" dirty="0">
              <a:solidFill>
                <a:schemeClr val="tx1"/>
              </a:solidFill>
            </a:endParaRPr>
          </a:p>
          <a:p>
            <a:pPr algn="ctr"/>
            <a:r>
              <a:rPr kumimoji="1" lang="ja-JP" altLang="en-US" dirty="0">
                <a:solidFill>
                  <a:schemeClr val="tx1"/>
                </a:solidFill>
              </a:rPr>
              <a:t>漁業者・漁協等が漁獲情報を電子的に提供</a:t>
            </a:r>
          </a:p>
        </p:txBody>
      </p:sp>
      <p:sp>
        <p:nvSpPr>
          <p:cNvPr id="65" name="スクロール: 横 64">
            <a:extLst>
              <a:ext uri="{FF2B5EF4-FFF2-40B4-BE49-F238E27FC236}">
                <a16:creationId xmlns:a16="http://schemas.microsoft.com/office/drawing/2014/main" id="{AFCC2117-6620-4DFC-B4B9-B9217551E5EB}"/>
              </a:ext>
            </a:extLst>
          </p:cNvPr>
          <p:cNvSpPr/>
          <p:nvPr/>
        </p:nvSpPr>
        <p:spPr>
          <a:xfrm>
            <a:off x="3563232" y="1235789"/>
            <a:ext cx="2760829" cy="1122000"/>
          </a:xfrm>
          <a:prstGeom prst="horizontalScroll">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STEP</a:t>
            </a:r>
            <a:r>
              <a:rPr kumimoji="1" lang="ja-JP" altLang="en-US" dirty="0">
                <a:solidFill>
                  <a:schemeClr val="tx1"/>
                </a:solidFill>
              </a:rPr>
              <a:t>②</a:t>
            </a:r>
            <a:endParaRPr kumimoji="1" lang="en-US" altLang="ja-JP" dirty="0">
              <a:solidFill>
                <a:schemeClr val="tx1"/>
              </a:solidFill>
            </a:endParaRPr>
          </a:p>
          <a:p>
            <a:pPr algn="ctr"/>
            <a:r>
              <a:rPr kumimoji="1" lang="ja-JP" altLang="en-US" dirty="0">
                <a:solidFill>
                  <a:schemeClr val="tx1"/>
                </a:solidFill>
              </a:rPr>
              <a:t>漁獲情報を</a:t>
            </a:r>
            <a:endParaRPr kumimoji="1" lang="en-US" altLang="ja-JP" dirty="0">
              <a:solidFill>
                <a:schemeClr val="tx1"/>
              </a:solidFill>
            </a:endParaRPr>
          </a:p>
          <a:p>
            <a:pPr algn="ctr"/>
            <a:r>
              <a:rPr kumimoji="1" lang="ja-JP" altLang="en-US" dirty="0">
                <a:solidFill>
                  <a:schemeClr val="tx1"/>
                </a:solidFill>
              </a:rPr>
              <a:t>一元的に集約・蓄積</a:t>
            </a:r>
            <a:endParaRPr kumimoji="1" lang="en-US" altLang="ja-JP" dirty="0">
              <a:solidFill>
                <a:schemeClr val="tx1"/>
              </a:solidFill>
            </a:endParaRPr>
          </a:p>
        </p:txBody>
      </p:sp>
      <p:sp>
        <p:nvSpPr>
          <p:cNvPr id="66" name="スクロール: 横 65">
            <a:extLst>
              <a:ext uri="{FF2B5EF4-FFF2-40B4-BE49-F238E27FC236}">
                <a16:creationId xmlns:a16="http://schemas.microsoft.com/office/drawing/2014/main" id="{1DC89AFA-6D96-45CA-8383-B19D3D8A04E8}"/>
              </a:ext>
            </a:extLst>
          </p:cNvPr>
          <p:cNvSpPr/>
          <p:nvPr/>
        </p:nvSpPr>
        <p:spPr>
          <a:xfrm>
            <a:off x="6818104" y="1235789"/>
            <a:ext cx="2944139" cy="1122000"/>
          </a:xfrm>
          <a:prstGeom prst="horizontalScroll">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STEP</a:t>
            </a:r>
            <a:r>
              <a:rPr kumimoji="1" lang="ja-JP" altLang="en-US" dirty="0">
                <a:solidFill>
                  <a:schemeClr val="tx1"/>
                </a:solidFill>
              </a:rPr>
              <a:t>③</a:t>
            </a:r>
            <a:endParaRPr kumimoji="1" lang="en-US" altLang="ja-JP" dirty="0">
              <a:solidFill>
                <a:schemeClr val="tx1"/>
              </a:solidFill>
            </a:endParaRPr>
          </a:p>
          <a:p>
            <a:pPr algn="ctr"/>
            <a:r>
              <a:rPr kumimoji="1" lang="ja-JP" altLang="en-US" dirty="0">
                <a:solidFill>
                  <a:schemeClr val="tx1"/>
                </a:solidFill>
              </a:rPr>
              <a:t>国・都道府県の行政・試験研究機関がデータを利用</a:t>
            </a:r>
            <a:endParaRPr kumimoji="1" lang="en-US" altLang="ja-JP" dirty="0">
              <a:solidFill>
                <a:schemeClr val="tx1"/>
              </a:solidFill>
            </a:endParaRPr>
          </a:p>
        </p:txBody>
      </p:sp>
      <p:sp>
        <p:nvSpPr>
          <p:cNvPr id="67" name="テキスト ボックス 94">
            <a:extLst>
              <a:ext uri="{FF2B5EF4-FFF2-40B4-BE49-F238E27FC236}">
                <a16:creationId xmlns:a16="http://schemas.microsoft.com/office/drawing/2014/main" id="{B88F07D8-D657-487E-B097-14421069938A}"/>
              </a:ext>
            </a:extLst>
          </p:cNvPr>
          <p:cNvSpPr txBox="1"/>
          <p:nvPr/>
        </p:nvSpPr>
        <p:spPr>
          <a:xfrm>
            <a:off x="1103678" y="5247424"/>
            <a:ext cx="2976909" cy="461665"/>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defTabSz="844083">
              <a:defRPr/>
            </a:pPr>
            <a:r>
              <a:rPr lang="ja-JP" altLang="en-US" sz="1200" dirty="0">
                <a:solidFill>
                  <a:prstClr val="black"/>
                </a:solidFill>
                <a:latin typeface="ＭＳ Ｐゴシック" panose="020B0600070205080204" pitchFamily="50" charset="-128"/>
                <a:ea typeface="ＭＳ Ｐゴシック" panose="020B0600070205080204" pitchFamily="50" charset="-128"/>
              </a:rPr>
              <a:t>漁業者から</a:t>
            </a:r>
            <a:r>
              <a:rPr lang="ja-JP" altLang="en-US" sz="1200" u="sng" dirty="0">
                <a:solidFill>
                  <a:prstClr val="black"/>
                </a:solidFill>
                <a:latin typeface="ＭＳ Ｐゴシック" panose="020B0600070205080204" pitchFamily="50" charset="-128"/>
                <a:ea typeface="ＭＳ Ｐゴシック" panose="020B0600070205080204" pitchFamily="50" charset="-128"/>
              </a:rPr>
              <a:t>直接報告をする必要がある場合</a:t>
            </a:r>
            <a:endParaRPr lang="en-US" altLang="ja-JP" sz="1200" u="sng" dirty="0">
              <a:solidFill>
                <a:prstClr val="black"/>
              </a:solidFill>
              <a:latin typeface="ＭＳ Ｐゴシック" panose="020B0600070205080204" pitchFamily="50" charset="-128"/>
              <a:ea typeface="ＭＳ Ｐゴシック" panose="020B0600070205080204" pitchFamily="50" charset="-128"/>
            </a:endParaRPr>
          </a:p>
          <a:p>
            <a:pPr algn="ctr" defTabSz="844083">
              <a:defRPr/>
            </a:pPr>
            <a:r>
              <a:rPr lang="ja-JP" altLang="en-US" sz="1200" u="sng" dirty="0">
                <a:solidFill>
                  <a:prstClr val="black"/>
                </a:solidFill>
                <a:latin typeface="ＭＳ Ｐゴシック" panose="020B0600070205080204" pitchFamily="50" charset="-128"/>
                <a:ea typeface="ＭＳ Ｐゴシック" panose="020B0600070205080204" pitchFamily="50" charset="-128"/>
              </a:rPr>
              <a:t>相対取引を行っている</a:t>
            </a:r>
            <a:r>
              <a:rPr lang="ja-JP" altLang="en-US" sz="1200" dirty="0">
                <a:solidFill>
                  <a:prstClr val="black"/>
                </a:solidFill>
                <a:latin typeface="ＭＳ Ｐゴシック" panose="020B0600070205080204" pitchFamily="50" charset="-128"/>
                <a:ea typeface="ＭＳ Ｐゴシック" panose="020B0600070205080204" pitchFamily="50" charset="-128"/>
              </a:rPr>
              <a:t>報告対象漁業者</a:t>
            </a:r>
          </a:p>
        </p:txBody>
      </p:sp>
      <p:cxnSp>
        <p:nvCxnSpPr>
          <p:cNvPr id="69" name="直線矢印コネクタ 68">
            <a:extLst>
              <a:ext uri="{FF2B5EF4-FFF2-40B4-BE49-F238E27FC236}">
                <a16:creationId xmlns:a16="http://schemas.microsoft.com/office/drawing/2014/main" id="{92CF4E40-FAA2-4AFA-B508-9A985E30B8F0}"/>
              </a:ext>
            </a:extLst>
          </p:cNvPr>
          <p:cNvCxnSpPr>
            <a:cxnSpLocks/>
            <a:stCxn id="63" idx="0"/>
          </p:cNvCxnSpPr>
          <p:nvPr/>
        </p:nvCxnSpPr>
        <p:spPr>
          <a:xfrm flipV="1">
            <a:off x="644691" y="3663277"/>
            <a:ext cx="0" cy="1472149"/>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73" name="テキスト ボックス 65">
            <a:extLst>
              <a:ext uri="{FF2B5EF4-FFF2-40B4-BE49-F238E27FC236}">
                <a16:creationId xmlns:a16="http://schemas.microsoft.com/office/drawing/2014/main" id="{DF4A861F-47DF-4C97-80F8-D20B5DE11C00}"/>
              </a:ext>
            </a:extLst>
          </p:cNvPr>
          <p:cNvSpPr txBox="1"/>
          <p:nvPr/>
        </p:nvSpPr>
        <p:spPr>
          <a:xfrm>
            <a:off x="2399706" y="4224338"/>
            <a:ext cx="1734278" cy="461665"/>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defTabSz="844083">
              <a:defRPr/>
            </a:pPr>
            <a:r>
              <a:rPr lang="ja-JP" altLang="en-US" sz="1200" dirty="0">
                <a:solidFill>
                  <a:prstClr val="black"/>
                </a:solidFill>
                <a:latin typeface="ＭＳ Ｐゴシック" panose="020B0600070205080204" pitchFamily="50" charset="-128"/>
                <a:ea typeface="ＭＳ Ｐゴシック" panose="020B0600070205080204" pitchFamily="50" charset="-128"/>
              </a:rPr>
              <a:t>都道府県のシステム</a:t>
            </a:r>
            <a:endParaRPr lang="en-US" altLang="ja-JP" sz="1200" dirty="0">
              <a:solidFill>
                <a:prstClr val="black"/>
              </a:solidFill>
              <a:latin typeface="ＭＳ Ｐゴシック" panose="020B0600070205080204" pitchFamily="50" charset="-128"/>
              <a:ea typeface="ＭＳ Ｐゴシック" panose="020B0600070205080204" pitchFamily="50" charset="-128"/>
            </a:endParaRPr>
          </a:p>
          <a:p>
            <a:pPr algn="ctr" defTabSz="844083">
              <a:defRPr/>
            </a:pPr>
            <a:r>
              <a:rPr lang="ja-JP" altLang="en-US" sz="1200" dirty="0">
                <a:solidFill>
                  <a:prstClr val="black"/>
                </a:solidFill>
                <a:latin typeface="ＭＳ Ｐゴシック" panose="020B0600070205080204" pitchFamily="50" charset="-128"/>
                <a:ea typeface="ＭＳ Ｐゴシック" panose="020B0600070205080204" pitchFamily="50" charset="-128"/>
              </a:rPr>
              <a:t>からデータ提供</a:t>
            </a:r>
          </a:p>
        </p:txBody>
      </p:sp>
      <p:sp>
        <p:nvSpPr>
          <p:cNvPr id="74" name="テキスト ボックス 65">
            <a:extLst>
              <a:ext uri="{FF2B5EF4-FFF2-40B4-BE49-F238E27FC236}">
                <a16:creationId xmlns:a16="http://schemas.microsoft.com/office/drawing/2014/main" id="{370EB4A4-7C09-4185-B705-661BD6F13AE1}"/>
              </a:ext>
            </a:extLst>
          </p:cNvPr>
          <p:cNvSpPr txBox="1"/>
          <p:nvPr/>
        </p:nvSpPr>
        <p:spPr>
          <a:xfrm>
            <a:off x="2263659" y="3711656"/>
            <a:ext cx="1870325" cy="461665"/>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defTabSz="844083">
              <a:defRPr/>
            </a:pPr>
            <a:r>
              <a:rPr lang="ja-JP" altLang="en-US" sz="1200" dirty="0">
                <a:solidFill>
                  <a:prstClr val="black"/>
                </a:solidFill>
                <a:latin typeface="ＭＳ Ｐゴシック" panose="020B0600070205080204" pitchFamily="50" charset="-128"/>
                <a:ea typeface="ＭＳ Ｐゴシック" panose="020B0600070205080204" pitchFamily="50" charset="-128"/>
              </a:rPr>
              <a:t>都道府県が電子的に情報を管理</a:t>
            </a:r>
            <a:r>
              <a:rPr lang="ja-JP" altLang="en-US" sz="1200" u="sng" dirty="0">
                <a:solidFill>
                  <a:prstClr val="black"/>
                </a:solidFill>
                <a:latin typeface="ＭＳ Ｐゴシック" panose="020B0600070205080204" pitchFamily="50" charset="-128"/>
                <a:ea typeface="ＭＳ Ｐゴシック" panose="020B0600070205080204" pitchFamily="50" charset="-128"/>
              </a:rPr>
              <a:t>できている</a:t>
            </a:r>
            <a:r>
              <a:rPr lang="ja-JP" altLang="en-US" sz="1200" dirty="0">
                <a:solidFill>
                  <a:prstClr val="black"/>
                </a:solidFill>
                <a:latin typeface="ＭＳ Ｐゴシック" panose="020B0600070205080204" pitchFamily="50" charset="-128"/>
                <a:ea typeface="ＭＳ Ｐゴシック" panose="020B0600070205080204" pitchFamily="50" charset="-128"/>
              </a:rPr>
              <a:t>場合</a:t>
            </a:r>
          </a:p>
        </p:txBody>
      </p:sp>
      <p:sp>
        <p:nvSpPr>
          <p:cNvPr id="77" name="テキスト ボックス 65">
            <a:extLst>
              <a:ext uri="{FF2B5EF4-FFF2-40B4-BE49-F238E27FC236}">
                <a16:creationId xmlns:a16="http://schemas.microsoft.com/office/drawing/2014/main" id="{666F1276-208E-47D6-9744-0CCFEF5714D4}"/>
              </a:ext>
            </a:extLst>
          </p:cNvPr>
          <p:cNvSpPr txBox="1"/>
          <p:nvPr/>
        </p:nvSpPr>
        <p:spPr>
          <a:xfrm>
            <a:off x="2028453" y="2542528"/>
            <a:ext cx="1870325" cy="461665"/>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defTabSz="844083">
              <a:defRPr/>
            </a:pPr>
            <a:r>
              <a:rPr lang="ja-JP" altLang="en-US" sz="1200" dirty="0">
                <a:solidFill>
                  <a:prstClr val="black"/>
                </a:solidFill>
                <a:latin typeface="ＭＳ Ｐゴシック" panose="020B0600070205080204" pitchFamily="50" charset="-128"/>
                <a:ea typeface="ＭＳ Ｐゴシック" panose="020B0600070205080204" pitchFamily="50" charset="-128"/>
              </a:rPr>
              <a:t>都道府県が電子的に情報を管理</a:t>
            </a:r>
            <a:r>
              <a:rPr lang="ja-JP" altLang="en-US" sz="1200" u="sng" dirty="0">
                <a:solidFill>
                  <a:prstClr val="black"/>
                </a:solidFill>
                <a:latin typeface="ＭＳ Ｐゴシック" panose="020B0600070205080204" pitchFamily="50" charset="-128"/>
                <a:ea typeface="ＭＳ Ｐゴシック" panose="020B0600070205080204" pitchFamily="50" charset="-128"/>
              </a:rPr>
              <a:t>できていない</a:t>
            </a:r>
            <a:r>
              <a:rPr lang="ja-JP" altLang="en-US" sz="1200" dirty="0">
                <a:solidFill>
                  <a:prstClr val="black"/>
                </a:solidFill>
                <a:latin typeface="ＭＳ Ｐゴシック" panose="020B0600070205080204" pitchFamily="50" charset="-128"/>
                <a:ea typeface="ＭＳ Ｐゴシック" panose="020B0600070205080204" pitchFamily="50" charset="-128"/>
              </a:rPr>
              <a:t>場合</a:t>
            </a:r>
          </a:p>
        </p:txBody>
      </p:sp>
      <p:sp>
        <p:nvSpPr>
          <p:cNvPr id="79" name="矢印: 右 78">
            <a:extLst>
              <a:ext uri="{FF2B5EF4-FFF2-40B4-BE49-F238E27FC236}">
                <a16:creationId xmlns:a16="http://schemas.microsoft.com/office/drawing/2014/main" id="{6B7A6ABD-489B-4529-AB2B-2829AE618074}"/>
              </a:ext>
            </a:extLst>
          </p:cNvPr>
          <p:cNvSpPr/>
          <p:nvPr/>
        </p:nvSpPr>
        <p:spPr>
          <a:xfrm>
            <a:off x="3121659" y="1594973"/>
            <a:ext cx="400038" cy="398769"/>
          </a:xfrm>
          <a:prstGeom prst="rightArrow">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defTabSz="844083">
              <a:defRPr/>
            </a:pPr>
            <a:endParaRPr lang="ja-JP" altLang="en-US" sz="1662">
              <a:solidFill>
                <a:prstClr val="white"/>
              </a:solidFill>
              <a:latin typeface="Calibri" panose="020F0502020204030204"/>
              <a:ea typeface="ＭＳ Ｐゴシック" panose="020B0600070205080204" pitchFamily="50" charset="-128"/>
            </a:endParaRPr>
          </a:p>
        </p:txBody>
      </p:sp>
      <p:sp>
        <p:nvSpPr>
          <p:cNvPr id="80" name="矢印: 右 79">
            <a:extLst>
              <a:ext uri="{FF2B5EF4-FFF2-40B4-BE49-F238E27FC236}">
                <a16:creationId xmlns:a16="http://schemas.microsoft.com/office/drawing/2014/main" id="{ACCCAEC6-6952-4096-BE53-0B257B963B47}"/>
              </a:ext>
            </a:extLst>
          </p:cNvPr>
          <p:cNvSpPr/>
          <p:nvPr/>
        </p:nvSpPr>
        <p:spPr>
          <a:xfrm>
            <a:off x="6377300" y="1593160"/>
            <a:ext cx="400038" cy="398769"/>
          </a:xfrm>
          <a:prstGeom prst="rightArrow">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defTabSz="844083">
              <a:defRPr/>
            </a:pPr>
            <a:endParaRPr lang="ja-JP" altLang="en-US" sz="1662">
              <a:solidFill>
                <a:prstClr val="white"/>
              </a:solidFill>
              <a:latin typeface="Calibri" panose="020F0502020204030204"/>
              <a:ea typeface="ＭＳ Ｐゴシック" panose="020B0600070205080204" pitchFamily="50" charset="-128"/>
            </a:endParaRPr>
          </a:p>
        </p:txBody>
      </p:sp>
      <p:sp>
        <p:nvSpPr>
          <p:cNvPr id="81" name="正方形/長方形 80">
            <a:extLst>
              <a:ext uri="{FF2B5EF4-FFF2-40B4-BE49-F238E27FC236}">
                <a16:creationId xmlns:a16="http://schemas.microsoft.com/office/drawing/2014/main" id="{786AC265-85C0-457D-A5B2-8E0DAC4DD26C}"/>
              </a:ext>
            </a:extLst>
          </p:cNvPr>
          <p:cNvSpPr/>
          <p:nvPr/>
        </p:nvSpPr>
        <p:spPr>
          <a:xfrm>
            <a:off x="6814535" y="4057749"/>
            <a:ext cx="1430955" cy="7480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b="1" dirty="0">
                <a:solidFill>
                  <a:schemeClr val="tx1"/>
                </a:solidFill>
              </a:rPr>
              <a:t>資源評価</a:t>
            </a:r>
            <a:endParaRPr kumimoji="1" lang="en-US" altLang="ja-JP" b="1" dirty="0">
              <a:solidFill>
                <a:schemeClr val="tx1"/>
              </a:solidFill>
            </a:endParaRPr>
          </a:p>
          <a:p>
            <a:pPr algn="just"/>
            <a:r>
              <a:rPr kumimoji="1" lang="ja-JP" altLang="en-US" sz="1200" dirty="0">
                <a:solidFill>
                  <a:schemeClr val="tx1"/>
                </a:solidFill>
              </a:rPr>
              <a:t>・評価対象種拡大</a:t>
            </a:r>
            <a:endParaRPr kumimoji="1" lang="en-US" altLang="ja-JP" sz="1200" dirty="0">
              <a:solidFill>
                <a:schemeClr val="tx1"/>
              </a:solidFill>
            </a:endParaRPr>
          </a:p>
          <a:p>
            <a:pPr algn="just"/>
            <a:r>
              <a:rPr kumimoji="1" lang="ja-JP" altLang="en-US" sz="1200" dirty="0">
                <a:solidFill>
                  <a:schemeClr val="tx1"/>
                </a:solidFill>
              </a:rPr>
              <a:t>・評価の精度向上</a:t>
            </a:r>
          </a:p>
        </p:txBody>
      </p:sp>
      <p:sp>
        <p:nvSpPr>
          <p:cNvPr id="82" name="正方形/長方形 81">
            <a:extLst>
              <a:ext uri="{FF2B5EF4-FFF2-40B4-BE49-F238E27FC236}">
                <a16:creationId xmlns:a16="http://schemas.microsoft.com/office/drawing/2014/main" id="{C146406B-E716-4BA7-921A-9115FE9AC233}"/>
              </a:ext>
            </a:extLst>
          </p:cNvPr>
          <p:cNvSpPr/>
          <p:nvPr/>
        </p:nvSpPr>
        <p:spPr>
          <a:xfrm>
            <a:off x="6816559" y="5537317"/>
            <a:ext cx="1430955" cy="7480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a:solidFill>
                  <a:schemeClr val="tx1"/>
                </a:solidFill>
                <a:latin typeface="+mn-ea"/>
              </a:rPr>
              <a:t>TAC</a:t>
            </a:r>
            <a:r>
              <a:rPr kumimoji="1" lang="ja-JP" altLang="en-US" b="1" dirty="0">
                <a:solidFill>
                  <a:schemeClr val="tx1"/>
                </a:solidFill>
                <a:latin typeface="+mn-ea"/>
              </a:rPr>
              <a:t>報告</a:t>
            </a:r>
            <a:endParaRPr kumimoji="1" lang="en-US" altLang="ja-JP" b="1" dirty="0">
              <a:solidFill>
                <a:schemeClr val="tx1"/>
              </a:solidFill>
              <a:latin typeface="+mn-ea"/>
            </a:endParaRPr>
          </a:p>
          <a:p>
            <a:pPr marL="85725" indent="-85725" algn="just"/>
            <a:r>
              <a:rPr kumimoji="1" lang="ja-JP" altLang="en-US" sz="1200" dirty="0">
                <a:solidFill>
                  <a:schemeClr val="tx1"/>
                </a:solidFill>
                <a:latin typeface="+mn-ea"/>
              </a:rPr>
              <a:t>・</a:t>
            </a:r>
            <a:r>
              <a:rPr kumimoji="1" lang="en-US" altLang="ja-JP" sz="1200" dirty="0">
                <a:solidFill>
                  <a:schemeClr val="tx1"/>
                </a:solidFill>
                <a:latin typeface="+mn-ea"/>
              </a:rPr>
              <a:t>TAC</a:t>
            </a:r>
            <a:r>
              <a:rPr kumimoji="1" lang="ja-JP" altLang="en-US" sz="1200" dirty="0">
                <a:solidFill>
                  <a:schemeClr val="tx1"/>
                </a:solidFill>
                <a:latin typeface="+mn-ea"/>
              </a:rPr>
              <a:t>魚種の漁獲管理</a:t>
            </a:r>
          </a:p>
        </p:txBody>
      </p:sp>
      <p:sp>
        <p:nvSpPr>
          <p:cNvPr id="83" name="正方形/長方形 82">
            <a:extLst>
              <a:ext uri="{FF2B5EF4-FFF2-40B4-BE49-F238E27FC236}">
                <a16:creationId xmlns:a16="http://schemas.microsoft.com/office/drawing/2014/main" id="{46A1D1E7-D17D-4675-82A5-6887DEB433D1}"/>
              </a:ext>
            </a:extLst>
          </p:cNvPr>
          <p:cNvSpPr/>
          <p:nvPr/>
        </p:nvSpPr>
        <p:spPr>
          <a:xfrm>
            <a:off x="6822074" y="2505051"/>
            <a:ext cx="1601044" cy="8757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b="1" dirty="0">
                <a:solidFill>
                  <a:schemeClr val="tx1"/>
                </a:solidFill>
              </a:rPr>
              <a:t>漁獲報告</a:t>
            </a:r>
            <a:endParaRPr kumimoji="1" lang="en-US" altLang="ja-JP" b="1" dirty="0">
              <a:solidFill>
                <a:schemeClr val="tx1"/>
              </a:solidFill>
            </a:endParaRPr>
          </a:p>
          <a:p>
            <a:pPr marL="85725" indent="-85725" algn="just"/>
            <a:r>
              <a:rPr kumimoji="1" lang="ja-JP" altLang="en-US" sz="1200" dirty="0">
                <a:solidFill>
                  <a:schemeClr val="tx1"/>
                </a:solidFill>
              </a:rPr>
              <a:t>・知事許可、大臣許可漁業、漁業権漁業の漁獲状況の確認</a:t>
            </a:r>
          </a:p>
        </p:txBody>
      </p:sp>
      <p:sp>
        <p:nvSpPr>
          <p:cNvPr id="84" name="テキスト ボックス 65">
            <a:extLst>
              <a:ext uri="{FF2B5EF4-FFF2-40B4-BE49-F238E27FC236}">
                <a16:creationId xmlns:a16="http://schemas.microsoft.com/office/drawing/2014/main" id="{9A05B452-5228-4341-9B87-D41546950823}"/>
              </a:ext>
            </a:extLst>
          </p:cNvPr>
          <p:cNvSpPr txBox="1"/>
          <p:nvPr/>
        </p:nvSpPr>
        <p:spPr>
          <a:xfrm>
            <a:off x="5727632" y="3137614"/>
            <a:ext cx="1138610" cy="276999"/>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defTabSz="844083">
              <a:defRPr/>
            </a:pPr>
            <a:r>
              <a:rPr lang="ja-JP" altLang="en-US" sz="1200" dirty="0">
                <a:solidFill>
                  <a:prstClr val="black"/>
                </a:solidFill>
                <a:latin typeface="ＭＳ Ｐゴシック" panose="020B0600070205080204" pitchFamily="50" charset="-128"/>
                <a:ea typeface="ＭＳ Ｐゴシック" panose="020B0600070205080204" pitchFamily="50" charset="-128"/>
              </a:rPr>
              <a:t>データを閲覧</a:t>
            </a:r>
          </a:p>
        </p:txBody>
      </p:sp>
      <p:sp>
        <p:nvSpPr>
          <p:cNvPr id="85" name="テキスト ボックス 65">
            <a:extLst>
              <a:ext uri="{FF2B5EF4-FFF2-40B4-BE49-F238E27FC236}">
                <a16:creationId xmlns:a16="http://schemas.microsoft.com/office/drawing/2014/main" id="{5E4A530D-37A5-432C-B9E1-1B4F0E9743D3}"/>
              </a:ext>
            </a:extLst>
          </p:cNvPr>
          <p:cNvSpPr txBox="1"/>
          <p:nvPr/>
        </p:nvSpPr>
        <p:spPr>
          <a:xfrm>
            <a:off x="5727632" y="6110902"/>
            <a:ext cx="1138610" cy="276999"/>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defTabSz="844083">
              <a:defRPr/>
            </a:pPr>
            <a:r>
              <a:rPr lang="ja-JP" altLang="en-US" sz="1200" dirty="0">
                <a:solidFill>
                  <a:prstClr val="black"/>
                </a:solidFill>
                <a:latin typeface="ＭＳ Ｐゴシック" panose="020B0600070205080204" pitchFamily="50" charset="-128"/>
                <a:ea typeface="ＭＳ Ｐゴシック" panose="020B0600070205080204" pitchFamily="50" charset="-128"/>
              </a:rPr>
              <a:t>データを閲覧</a:t>
            </a:r>
          </a:p>
        </p:txBody>
      </p:sp>
      <p:sp>
        <p:nvSpPr>
          <p:cNvPr id="86" name="テキスト ボックス 65">
            <a:extLst>
              <a:ext uri="{FF2B5EF4-FFF2-40B4-BE49-F238E27FC236}">
                <a16:creationId xmlns:a16="http://schemas.microsoft.com/office/drawing/2014/main" id="{929F6CA1-3C7E-4047-A4EE-41E2C4B1529D}"/>
              </a:ext>
            </a:extLst>
          </p:cNvPr>
          <p:cNvSpPr txBox="1"/>
          <p:nvPr/>
        </p:nvSpPr>
        <p:spPr>
          <a:xfrm>
            <a:off x="5726288" y="4642798"/>
            <a:ext cx="1138610" cy="276999"/>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defTabSz="844083">
              <a:defRPr/>
            </a:pPr>
            <a:r>
              <a:rPr lang="ja-JP" altLang="en-US" sz="1200" dirty="0">
                <a:solidFill>
                  <a:prstClr val="black"/>
                </a:solidFill>
                <a:latin typeface="ＭＳ Ｐゴシック" panose="020B0600070205080204" pitchFamily="50" charset="-128"/>
                <a:ea typeface="ＭＳ Ｐゴシック" panose="020B0600070205080204" pitchFamily="50" charset="-128"/>
              </a:rPr>
              <a:t>データを利用</a:t>
            </a:r>
          </a:p>
        </p:txBody>
      </p:sp>
      <p:sp>
        <p:nvSpPr>
          <p:cNvPr id="87" name="テキスト ボックス 65">
            <a:extLst>
              <a:ext uri="{FF2B5EF4-FFF2-40B4-BE49-F238E27FC236}">
                <a16:creationId xmlns:a16="http://schemas.microsoft.com/office/drawing/2014/main" id="{EB901E3C-2E56-4B96-BA5C-0AD0DAD45874}"/>
              </a:ext>
            </a:extLst>
          </p:cNvPr>
          <p:cNvSpPr txBox="1"/>
          <p:nvPr/>
        </p:nvSpPr>
        <p:spPr>
          <a:xfrm>
            <a:off x="4172761" y="5750770"/>
            <a:ext cx="1589392" cy="769441"/>
          </a:xfrm>
          <a:prstGeom prst="rect">
            <a:avLst/>
          </a:prstGeom>
          <a:noFill/>
        </p:spPr>
        <p:txBody>
          <a:bodyPr wrap="squar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just" defTabSz="844083">
              <a:defRPr/>
            </a:pPr>
            <a:r>
              <a:rPr lang="ja-JP" altLang="en-US" sz="1100" dirty="0">
                <a:solidFill>
                  <a:prstClr val="black"/>
                </a:solidFill>
                <a:latin typeface="ＭＳ Ｐゴシック" panose="020B0600070205080204" pitchFamily="50" charset="-128"/>
                <a:ea typeface="ＭＳ Ｐゴシック" panose="020B0600070205080204" pitchFamily="50" charset="-128"/>
              </a:rPr>
              <a:t>クラウド技術の利用、アクセス可能な者を限定等、強力なセキュリティを確保</a:t>
            </a:r>
          </a:p>
        </p:txBody>
      </p:sp>
      <p:sp>
        <p:nvSpPr>
          <p:cNvPr id="68" name="正方形/長方形 67">
            <a:extLst>
              <a:ext uri="{FF2B5EF4-FFF2-40B4-BE49-F238E27FC236}">
                <a16:creationId xmlns:a16="http://schemas.microsoft.com/office/drawing/2014/main" id="{84C68D34-7E10-44E6-8FC7-637CCEA9AF94}"/>
              </a:ext>
            </a:extLst>
          </p:cNvPr>
          <p:cNvSpPr/>
          <p:nvPr/>
        </p:nvSpPr>
        <p:spPr>
          <a:xfrm>
            <a:off x="9458322" y="6448425"/>
            <a:ext cx="400050" cy="361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２</a:t>
            </a:r>
          </a:p>
        </p:txBody>
      </p:sp>
      <p:sp>
        <p:nvSpPr>
          <p:cNvPr id="3" name="四角形: 角を丸くする 2">
            <a:extLst>
              <a:ext uri="{FF2B5EF4-FFF2-40B4-BE49-F238E27FC236}">
                <a16:creationId xmlns:a16="http://schemas.microsoft.com/office/drawing/2014/main" id="{98B3E2F2-D359-49D7-A0D5-77DC65A49284}"/>
              </a:ext>
            </a:extLst>
          </p:cNvPr>
          <p:cNvSpPr/>
          <p:nvPr/>
        </p:nvSpPr>
        <p:spPr>
          <a:xfrm>
            <a:off x="48155" y="2357789"/>
            <a:ext cx="4049254" cy="1341151"/>
          </a:xfrm>
          <a:prstGeom prst="roundRect">
            <a:avLst/>
          </a:prstGeom>
          <a:noFill/>
          <a:ln w="889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7" name="media3">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27"/>
          <a:stretch>
            <a:fillRect/>
          </a:stretch>
        </p:blipFill>
        <p:spPr>
          <a:xfrm>
            <a:off x="9248772" y="6293468"/>
            <a:ext cx="609600" cy="609600"/>
          </a:xfrm>
          <a:prstGeom prst="rect">
            <a:avLst/>
          </a:prstGeom>
        </p:spPr>
      </p:pic>
    </p:spTree>
    <p:extLst>
      <p:ext uri="{BB962C8B-B14F-4D97-AF65-F5344CB8AC3E}">
        <p14:creationId xmlns:p14="http://schemas.microsoft.com/office/powerpoint/2010/main" val="28147717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84907">
        <p15:prstTrans prst="wind"/>
      </p:transition>
    </mc:Choice>
    <mc:Fallback xmlns="">
      <p:transition spd="slow" advTm="8490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490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1" presetClass="mediacall" presetSubtype="0" fill="hold" nodeType="withEffect">
                                  <p:stCondLst>
                                    <p:cond delay="0"/>
                                  </p:stCondLst>
                                  <p:childTnLst>
                                    <p:cmd type="call" cmd="playFrom(0.0)">
                                      <p:cBhvr>
                                        <p:cTn id="11" dur="84903"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endCondLst>
                    <p:cond evt="onStopAudio" delay="0">
                      <p:tgtEl>
                        <p:sldTgt/>
                      </p:tgtEl>
                    </p:cond>
                  </p:endCondLst>
                </p:cTn>
                <p:tgtEl>
                  <p:spTgt spid="7"/>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2"/>
          <p:cNvSpPr>
            <a:spLocks noChangeShapeType="1"/>
          </p:cNvSpPr>
          <p:nvPr/>
        </p:nvSpPr>
        <p:spPr bwMode="auto">
          <a:xfrm flipV="1">
            <a:off x="14099" y="651097"/>
            <a:ext cx="9891901" cy="3603"/>
          </a:xfrm>
          <a:prstGeom prst="line">
            <a:avLst/>
          </a:prstGeom>
          <a:noFill/>
          <a:ln w="57150" cmpd="thickThin">
            <a:solidFill>
              <a:srgbClr val="333399"/>
            </a:solidFill>
            <a:round/>
            <a:headEnd/>
            <a:tailEnd/>
          </a:ln>
        </p:spPr>
        <p:txBody>
          <a:bodyPr/>
          <a:lstStyle/>
          <a:p>
            <a:pPr marL="0" marR="0" lvl="0" indent="0" algn="ctr" defTabSz="914400" rtl="0" eaLnBrk="1" fontAlgn="base" latinLnBrk="0" hangingPunct="1">
              <a:lnSpc>
                <a:spcPct val="100000"/>
              </a:lnSpc>
              <a:spcBef>
                <a:spcPct val="50000"/>
              </a:spcBef>
              <a:spcAft>
                <a:spcPct val="0"/>
              </a:spcAft>
              <a:buClrTx/>
              <a:buSzTx/>
              <a:buFontTx/>
              <a:buNone/>
              <a:tabLst/>
              <a:defRPr/>
            </a:pPr>
            <a:endParaRPr kumimoji="0" lang="ja-JP" altLang="en-US" sz="1400" b="0" i="0" u="none" strike="noStrike" kern="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mn-cs"/>
            </a:endParaRPr>
          </a:p>
        </p:txBody>
      </p:sp>
      <p:sp>
        <p:nvSpPr>
          <p:cNvPr id="6" name="Text Box 3"/>
          <p:cNvSpPr txBox="1">
            <a:spLocks noChangeArrowheads="1"/>
          </p:cNvSpPr>
          <p:nvPr/>
        </p:nvSpPr>
        <p:spPr bwMode="auto">
          <a:xfrm>
            <a:off x="14096" y="189432"/>
            <a:ext cx="9891902" cy="461665"/>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1" lang="ja-JP" altLang="en-US"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rPr>
              <a:t>漁協の販売管理システムから提供いただくデータについて</a:t>
            </a:r>
            <a:endParaRPr kumimoji="1" lang="en-US" altLang="ja-JP"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endParaRPr>
          </a:p>
        </p:txBody>
      </p:sp>
      <p:sp>
        <p:nvSpPr>
          <p:cNvPr id="7" name="正方形/長方形 6">
            <a:extLst>
              <a:ext uri="{FF2B5EF4-FFF2-40B4-BE49-F238E27FC236}">
                <a16:creationId xmlns:a16="http://schemas.microsoft.com/office/drawing/2014/main" id="{29080CBF-0478-48F8-9587-78D1BDE9C980}"/>
              </a:ext>
            </a:extLst>
          </p:cNvPr>
          <p:cNvSpPr/>
          <p:nvPr/>
        </p:nvSpPr>
        <p:spPr>
          <a:xfrm>
            <a:off x="9458322" y="6448425"/>
            <a:ext cx="400050" cy="361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３</a:t>
            </a:r>
          </a:p>
        </p:txBody>
      </p:sp>
      <p:sp>
        <p:nvSpPr>
          <p:cNvPr id="9" name="正方形/長方形 8">
            <a:extLst>
              <a:ext uri="{FF2B5EF4-FFF2-40B4-BE49-F238E27FC236}">
                <a16:creationId xmlns:a16="http://schemas.microsoft.com/office/drawing/2014/main" id="{30CF51B7-B915-4506-9158-E95DFC2D331B}"/>
              </a:ext>
            </a:extLst>
          </p:cNvPr>
          <p:cNvSpPr/>
          <p:nvPr/>
        </p:nvSpPr>
        <p:spPr>
          <a:xfrm>
            <a:off x="398991" y="909566"/>
            <a:ext cx="8875790" cy="52937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indent="-266700" algn="just">
              <a:lnSpc>
                <a:spcPts val="3200"/>
              </a:lnSpc>
              <a:spcAft>
                <a:spcPts val="3000"/>
              </a:spcAft>
            </a:pPr>
            <a:r>
              <a:rPr kumimoji="1" lang="ja-JP" altLang="en-US" sz="2400" dirty="0">
                <a:solidFill>
                  <a:schemeClr val="tx1">
                    <a:lumMod val="85000"/>
                    <a:lumOff val="15000"/>
                  </a:schemeClr>
                </a:solidFill>
                <a:latin typeface="UD Digi Kyokasho NK-B" panose="02020700000000000000" pitchFamily="18" charset="-128"/>
                <a:ea typeface="UD Digi Kyokasho NK-B" panose="02020700000000000000" pitchFamily="18" charset="-128"/>
              </a:rPr>
              <a:t>○　</a:t>
            </a:r>
            <a:r>
              <a:rPr lang="ja-JP" altLang="en-US" sz="2400" dirty="0">
                <a:solidFill>
                  <a:schemeClr val="tx1">
                    <a:lumMod val="85000"/>
                    <a:lumOff val="15000"/>
                  </a:schemeClr>
                </a:solidFill>
                <a:latin typeface="UD Digi Kyokasho NK-B" panose="02020700000000000000" pitchFamily="18" charset="-128"/>
                <a:ea typeface="UD Digi Kyokasho NK-B" panose="02020700000000000000" pitchFamily="18" charset="-128"/>
              </a:rPr>
              <a:t>漁獲報告に必要なデータとして、販売管理システムから提供いただきたいのは、日別、漁業者別、魚種別、漁業種類別の水揚げ量データです。</a:t>
            </a:r>
            <a:endParaRPr lang="en-US" altLang="ja-JP" sz="2400" dirty="0">
              <a:solidFill>
                <a:schemeClr val="tx1">
                  <a:lumMod val="85000"/>
                  <a:lumOff val="15000"/>
                </a:schemeClr>
              </a:solidFill>
              <a:latin typeface="UD Digi Kyokasho NK-B" panose="02020700000000000000" pitchFamily="18" charset="-128"/>
              <a:ea typeface="UD Digi Kyokasho NK-B" panose="02020700000000000000" pitchFamily="18" charset="-128"/>
            </a:endParaRPr>
          </a:p>
          <a:p>
            <a:pPr marL="266700" indent="-266700" algn="just">
              <a:lnSpc>
                <a:spcPts val="3200"/>
              </a:lnSpc>
              <a:spcAft>
                <a:spcPts val="3000"/>
              </a:spcAft>
            </a:pPr>
            <a:r>
              <a:rPr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　漁業者別の報告データとするためには個人を特定する必要があります。販売システムの個人データは屋号や船名が使われている場合があるので、漁業者の皆さんのお名前（又は会社名）を別途システムに組み込みます。</a:t>
            </a:r>
          </a:p>
          <a:p>
            <a:pPr marL="266700" indent="-266700" algn="just">
              <a:lnSpc>
                <a:spcPts val="3200"/>
              </a:lnSpc>
              <a:spcAft>
                <a:spcPts val="1800"/>
              </a:spcAft>
            </a:pPr>
            <a:r>
              <a:rPr kumimoji="1"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　</a:t>
            </a:r>
            <a:r>
              <a:rPr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漁獲報告システムは、関係者の皆さんとの事前の合意（利用契約等）の上で運用します。また、個人情報が公開されることはありません。</a:t>
            </a:r>
          </a:p>
        </p:txBody>
      </p:sp>
      <p:pic>
        <p:nvPicPr>
          <p:cNvPr id="2" name="media4">
            <a:hlinkClick r:id="" action="ppaction://media"/>
          </p:cNvPr>
          <p:cNvPicPr>
            <a:picLocks noChangeAspect="1"/>
          </p:cNvPicPr>
          <p:nvPr>
            <a:videoFile r:link="rId3"/>
            <p:extLst>
              <p:ext uri="{DAA4B4D4-6D71-4841-9C94-3DE7FCFB9230}">
                <p14:media xmlns:p14="http://schemas.microsoft.com/office/powerpoint/2010/main" r:embed="rId2"/>
              </p:ext>
            </p:extLst>
          </p:nvPr>
        </p:nvPicPr>
        <p:blipFill>
          <a:blip r:embed="rId6"/>
          <a:stretch>
            <a:fillRect/>
          </a:stretch>
        </p:blipFill>
        <p:spPr>
          <a:xfrm>
            <a:off x="8848722" y="6248400"/>
            <a:ext cx="609600" cy="609600"/>
          </a:xfrm>
          <a:prstGeom prst="rect">
            <a:avLst/>
          </a:prstGeom>
        </p:spPr>
      </p:pic>
    </p:spTree>
    <p:custDataLst>
      <p:tags r:id="rId1"/>
    </p:custDataLst>
    <p:extLst>
      <p:ext uri="{BB962C8B-B14F-4D97-AF65-F5344CB8AC3E}">
        <p14:creationId xmlns:p14="http://schemas.microsoft.com/office/powerpoint/2010/main" val="24109381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67994">
        <p15:prstTrans prst="wind"/>
      </p:transition>
    </mc:Choice>
    <mc:Fallback xmlns="">
      <p:transition spd="slow" advTm="6799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7975"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800" fill="hold"/>
                                        <p:tgtEl>
                                          <p:spTgt spid="9">
                                            <p:txEl>
                                              <p:pRg st="0" end="0"/>
                                            </p:txEl>
                                          </p:spTgt>
                                        </p:tgtEl>
                                        <p:attrNameLst>
                                          <p:attrName>style.color</p:attrName>
                                        </p:attrNameLst>
                                      </p:cBhvr>
                                      <p:to>
                                        <a:srgbClr val="A5A5A5"/>
                                      </p:to>
                                    </p:animClr>
                                  </p:childTnLst>
                                </p:cTn>
                              </p:par>
                              <p:par>
                                <p:cTn id="11" presetID="3" presetClass="emph" presetSubtype="2" fill="hold" nodeType="withEffect">
                                  <p:stCondLst>
                                    <p:cond delay="0"/>
                                  </p:stCondLst>
                                  <p:childTnLst>
                                    <p:animClr clrSpc="rgb" dir="cw">
                                      <p:cBhvr override="childStyle">
                                        <p:cTn id="12" dur="800" fill="hold"/>
                                        <p:tgtEl>
                                          <p:spTgt spid="9">
                                            <p:txEl>
                                              <p:pRg st="1" end="1"/>
                                            </p:txEl>
                                          </p:spTgt>
                                        </p:tgtEl>
                                        <p:attrNameLst>
                                          <p:attrName>style.color</p:attrName>
                                        </p:attrNameLst>
                                      </p:cBhvr>
                                      <p:to>
                                        <a:srgbClr val="000000"/>
                                      </p:to>
                                    </p:animClr>
                                  </p:childTnLst>
                                </p:cTn>
                              </p:par>
                            </p:childTnLst>
                          </p:cTn>
                        </p:par>
                      </p:childTnLst>
                    </p:cTn>
                  </p:par>
                  <p:par>
                    <p:cTn id="13" fill="hold">
                      <p:stCondLst>
                        <p:cond delay="indefinite"/>
                      </p:stCondLst>
                      <p:childTnLst>
                        <p:par>
                          <p:cTn id="14" fill="hold">
                            <p:stCondLst>
                              <p:cond delay="0"/>
                            </p:stCondLst>
                            <p:childTnLst>
                              <p:par>
                                <p:cTn id="15" presetID="3" presetClass="emph" presetSubtype="2" fill="hold" nodeType="clickEffect">
                                  <p:stCondLst>
                                    <p:cond delay="0"/>
                                  </p:stCondLst>
                                  <p:childTnLst>
                                    <p:animClr clrSpc="rgb" dir="cw">
                                      <p:cBhvr override="childStyle">
                                        <p:cTn id="16" dur="800" fill="hold"/>
                                        <p:tgtEl>
                                          <p:spTgt spid="9">
                                            <p:txEl>
                                              <p:pRg st="1" end="1"/>
                                            </p:txEl>
                                          </p:spTgt>
                                        </p:tgtEl>
                                        <p:attrNameLst>
                                          <p:attrName>style.color</p:attrName>
                                        </p:attrNameLst>
                                      </p:cBhvr>
                                      <p:to>
                                        <a:srgbClr val="A5A5A5"/>
                                      </p:to>
                                    </p:animClr>
                                  </p:childTnLst>
                                </p:cTn>
                              </p:par>
                              <p:par>
                                <p:cTn id="17" presetID="3" presetClass="emph" presetSubtype="2" fill="hold" nodeType="withEffect">
                                  <p:stCondLst>
                                    <p:cond delay="0"/>
                                  </p:stCondLst>
                                  <p:childTnLst>
                                    <p:animClr clrSpc="rgb" dir="cw">
                                      <p:cBhvr override="childStyle">
                                        <p:cTn id="18" dur="800" fill="hold"/>
                                        <p:tgtEl>
                                          <p:spTgt spid="9">
                                            <p:txEl>
                                              <p:pRg st="2" end="2"/>
                                            </p:txEl>
                                          </p:spTgt>
                                        </p:tgtEl>
                                        <p:attrNameLst>
                                          <p:attrName>style.color</p:attrName>
                                        </p:attrNameLst>
                                      </p:cBhvr>
                                      <p:to>
                                        <a:srgbClr val="000000"/>
                                      </p:to>
                                    </p:animClr>
                                  </p:childTnLst>
                                </p:cTn>
                              </p:par>
                            </p:childTnLst>
                          </p:cTn>
                        </p:par>
                      </p:childTnLst>
                    </p:cTn>
                  </p:par>
                </p:childTnLst>
              </p:cTn>
              <p:prevCondLst>
                <p:cond evt="onPrev" delay="0">
                  <p:tgtEl>
                    <p:sldTgt/>
                  </p:tgtEl>
                </p:cond>
              </p:prevCondLst>
              <p:nextCondLst>
                <p:cond evt="onNext" delay="0">
                  <p:tgtEl>
                    <p:sldTgt/>
                  </p:tgtEl>
                </p:cond>
              </p:nextCondLst>
            </p:seq>
            <p:video>
              <p:cMediaNode vol="80000">
                <p:cTn id="19" fill="hold" display="0">
                  <p:stCondLst>
                    <p:cond delay="indefinite"/>
                  </p:stCondLst>
                  <p:endCondLst>
                    <p:cond evt="onStopAudio" delay="0">
                      <p:tgtEl>
                        <p:sldTgt/>
                      </p:tgtEl>
                    </p:cond>
                  </p:endCondLst>
                </p:cTn>
                <p:tgtEl>
                  <p:spTgt spid="2"/>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2"/>
          <p:cNvSpPr>
            <a:spLocks noChangeShapeType="1"/>
          </p:cNvSpPr>
          <p:nvPr/>
        </p:nvSpPr>
        <p:spPr bwMode="auto">
          <a:xfrm flipV="1">
            <a:off x="14099" y="651097"/>
            <a:ext cx="9891901" cy="3603"/>
          </a:xfrm>
          <a:prstGeom prst="line">
            <a:avLst/>
          </a:prstGeom>
          <a:noFill/>
          <a:ln w="57150" cmpd="thickThin">
            <a:solidFill>
              <a:srgbClr val="333399"/>
            </a:solidFill>
            <a:round/>
            <a:headEnd/>
            <a:tailEnd/>
          </a:ln>
        </p:spPr>
        <p:txBody>
          <a:bodyPr/>
          <a:lstStyle/>
          <a:p>
            <a:pPr marL="0" marR="0" lvl="0" indent="0" algn="ctr" defTabSz="914400" rtl="0" eaLnBrk="1" fontAlgn="base" latinLnBrk="0" hangingPunct="1">
              <a:lnSpc>
                <a:spcPct val="100000"/>
              </a:lnSpc>
              <a:spcBef>
                <a:spcPct val="50000"/>
              </a:spcBef>
              <a:spcAft>
                <a:spcPct val="0"/>
              </a:spcAft>
              <a:buClrTx/>
              <a:buSzTx/>
              <a:buFontTx/>
              <a:buNone/>
              <a:tabLst/>
              <a:defRPr/>
            </a:pPr>
            <a:endParaRPr kumimoji="0" lang="ja-JP" altLang="en-US" sz="1400" b="0" i="0" u="none" strike="noStrike" kern="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mn-cs"/>
            </a:endParaRPr>
          </a:p>
        </p:txBody>
      </p:sp>
      <p:sp>
        <p:nvSpPr>
          <p:cNvPr id="6" name="Text Box 3"/>
          <p:cNvSpPr txBox="1">
            <a:spLocks noChangeArrowheads="1"/>
          </p:cNvSpPr>
          <p:nvPr/>
        </p:nvSpPr>
        <p:spPr bwMode="auto">
          <a:xfrm>
            <a:off x="-1" y="216416"/>
            <a:ext cx="9891902" cy="461665"/>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1" lang="ja-JP" altLang="en-US"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cs typeface="+mn-cs"/>
              </a:rPr>
              <a:t>販売管理システムの改修について</a:t>
            </a:r>
            <a:endParaRPr kumimoji="1" lang="en-US" altLang="ja-JP"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cs typeface="+mn-cs"/>
            </a:endParaRPr>
          </a:p>
        </p:txBody>
      </p:sp>
      <p:sp>
        <p:nvSpPr>
          <p:cNvPr id="9" name="正方形/長方形 8">
            <a:extLst>
              <a:ext uri="{FF2B5EF4-FFF2-40B4-BE49-F238E27FC236}">
                <a16:creationId xmlns:a16="http://schemas.microsoft.com/office/drawing/2014/main" id="{D0966C40-DF54-4D61-80A7-DA2E484376F3}"/>
              </a:ext>
            </a:extLst>
          </p:cNvPr>
          <p:cNvSpPr/>
          <p:nvPr/>
        </p:nvSpPr>
        <p:spPr>
          <a:xfrm>
            <a:off x="391525" y="1027597"/>
            <a:ext cx="8875790" cy="4083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indent="-266700" algn="just">
              <a:lnSpc>
                <a:spcPts val="3200"/>
              </a:lnSpc>
            </a:pPr>
            <a:r>
              <a:rPr kumimoji="1" lang="ja-JP" altLang="en-US" sz="2400" dirty="0">
                <a:solidFill>
                  <a:schemeClr val="tx1">
                    <a:lumMod val="85000"/>
                    <a:lumOff val="15000"/>
                  </a:schemeClr>
                </a:solidFill>
                <a:latin typeface="UD Digi Kyokasho NK-B" panose="02020700000000000000" pitchFamily="18" charset="-128"/>
                <a:ea typeface="UD Digi Kyokasho NK-B" panose="02020700000000000000" pitchFamily="18" charset="-128"/>
              </a:rPr>
              <a:t>○　</a:t>
            </a:r>
            <a:r>
              <a:rPr lang="ja-JP" altLang="en-US" sz="2400" dirty="0">
                <a:solidFill>
                  <a:schemeClr val="tx1">
                    <a:lumMod val="85000"/>
                    <a:lumOff val="15000"/>
                  </a:schemeClr>
                </a:solidFill>
                <a:latin typeface="UD Digi Kyokasho NK-B" panose="02020700000000000000" pitchFamily="18" charset="-128"/>
                <a:ea typeface="UD Digi Kyokasho NK-B" panose="02020700000000000000" pitchFamily="18" charset="-128"/>
              </a:rPr>
              <a:t>現在お使いの販売管理システムのデータを漁獲報告に利用するためには、以下の２つの機能を組み込む作業が必要となります。</a:t>
            </a:r>
            <a:endParaRPr lang="en-US" altLang="ja-JP" sz="2400" dirty="0">
              <a:solidFill>
                <a:schemeClr val="tx1">
                  <a:lumMod val="85000"/>
                  <a:lumOff val="15000"/>
                </a:schemeClr>
              </a:solidFill>
              <a:latin typeface="UD Digi Kyokasho NK-B" panose="02020700000000000000" pitchFamily="18" charset="-128"/>
              <a:ea typeface="UD Digi Kyokasho NK-B" panose="02020700000000000000" pitchFamily="18" charset="-128"/>
            </a:endParaRPr>
          </a:p>
          <a:p>
            <a:pPr marL="266700" indent="-4763" algn="just">
              <a:lnSpc>
                <a:spcPts val="3200"/>
              </a:lnSpc>
              <a:spcBef>
                <a:spcPts val="600"/>
              </a:spcBef>
            </a:pPr>
            <a:r>
              <a:rPr lang="ja-JP" altLang="en-US" b="1" dirty="0">
                <a:solidFill>
                  <a:schemeClr val="bg1">
                    <a:lumMod val="65000"/>
                  </a:schemeClr>
                </a:solidFill>
                <a:latin typeface="MS UI Gothic" panose="020B0600070205080204" pitchFamily="50" charset="-128"/>
                <a:ea typeface="MS UI Gothic" panose="020B0600070205080204" pitchFamily="50" charset="-128"/>
              </a:rPr>
              <a:t>① 販売システムのデータを、国の漁獲報告システムと通信する機能</a:t>
            </a:r>
            <a:endParaRPr lang="en-US" altLang="ja-JP" b="1" dirty="0">
              <a:solidFill>
                <a:schemeClr val="bg1">
                  <a:lumMod val="65000"/>
                </a:schemeClr>
              </a:solidFill>
              <a:latin typeface="MS UI Gothic" panose="020B0600070205080204" pitchFamily="50" charset="-128"/>
              <a:ea typeface="MS UI Gothic" panose="020B0600070205080204" pitchFamily="50" charset="-128"/>
            </a:endParaRPr>
          </a:p>
          <a:p>
            <a:pPr marL="266700" indent="-4763" algn="just">
              <a:lnSpc>
                <a:spcPts val="3200"/>
              </a:lnSpc>
              <a:spcAft>
                <a:spcPts val="3000"/>
              </a:spcAft>
            </a:pPr>
            <a:r>
              <a:rPr lang="ja-JP" altLang="en-US" b="1" dirty="0">
                <a:solidFill>
                  <a:schemeClr val="bg1">
                    <a:lumMod val="65000"/>
                  </a:schemeClr>
                </a:solidFill>
                <a:latin typeface="MS UI Gothic" panose="020B0600070205080204" pitchFamily="50" charset="-128"/>
                <a:ea typeface="MS UI Gothic" panose="020B0600070205080204" pitchFamily="50" charset="-128"/>
              </a:rPr>
              <a:t>② 誰からの報告か判断する機能</a:t>
            </a:r>
            <a:endParaRPr lang="en-US" altLang="ja-JP" b="1" dirty="0">
              <a:solidFill>
                <a:schemeClr val="bg1">
                  <a:lumMod val="65000"/>
                </a:schemeClr>
              </a:solidFill>
              <a:latin typeface="MS UI Gothic" panose="020B0600070205080204" pitchFamily="50" charset="-128"/>
              <a:ea typeface="MS UI Gothic" panose="020B0600070205080204" pitchFamily="50" charset="-128"/>
            </a:endParaRPr>
          </a:p>
          <a:p>
            <a:pPr marL="266700" indent="-266700" algn="just">
              <a:lnSpc>
                <a:spcPts val="3200"/>
              </a:lnSpc>
              <a:spcAft>
                <a:spcPts val="3000"/>
              </a:spcAft>
            </a:pPr>
            <a:r>
              <a:rPr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　これらの機能に必要な仕様は別途指定されますので、漁協さんに作成していただく必要はありません。</a:t>
            </a:r>
          </a:p>
          <a:p>
            <a:pPr marL="266700" indent="-266700" algn="just">
              <a:lnSpc>
                <a:spcPts val="3200"/>
              </a:lnSpc>
              <a:spcAft>
                <a:spcPts val="1800"/>
              </a:spcAft>
            </a:pPr>
            <a:endParaRPr kumimoji="1" lang="ja-JP" altLang="en-US" sz="2400" strike="sngStrike" dirty="0">
              <a:solidFill>
                <a:schemeClr val="tx2">
                  <a:lumMod val="40000"/>
                  <a:lumOff val="60000"/>
                </a:schemeClr>
              </a:solidFill>
              <a:latin typeface="UD Digi Kyokasho NK-B" panose="02020700000000000000" pitchFamily="18" charset="-128"/>
              <a:ea typeface="UD Digi Kyokasho NK-B" panose="02020700000000000000" pitchFamily="18" charset="-128"/>
            </a:endParaRPr>
          </a:p>
        </p:txBody>
      </p:sp>
      <p:sp>
        <p:nvSpPr>
          <p:cNvPr id="8" name="正方形/長方形 7">
            <a:extLst>
              <a:ext uri="{FF2B5EF4-FFF2-40B4-BE49-F238E27FC236}">
                <a16:creationId xmlns:a16="http://schemas.microsoft.com/office/drawing/2014/main" id="{4840215A-9B72-466C-8850-C540148AAEEF}"/>
              </a:ext>
            </a:extLst>
          </p:cNvPr>
          <p:cNvSpPr/>
          <p:nvPr/>
        </p:nvSpPr>
        <p:spPr>
          <a:xfrm>
            <a:off x="9458322" y="6448425"/>
            <a:ext cx="400050" cy="361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dirty="0">
                <a:solidFill>
                  <a:schemeClr val="tx1"/>
                </a:solidFill>
              </a:rPr>
              <a:t>４</a:t>
            </a:r>
            <a:endParaRPr kumimoji="1" lang="ja-JP" altLang="en-US" dirty="0">
              <a:solidFill>
                <a:schemeClr val="tx1"/>
              </a:solidFill>
            </a:endParaRPr>
          </a:p>
        </p:txBody>
      </p:sp>
      <p:pic>
        <p:nvPicPr>
          <p:cNvPr id="2" name="media5">
            <a:hlinkClick r:id="" action="ppaction://media"/>
          </p:cNvPr>
          <p:cNvPicPr>
            <a:picLocks noChangeAspect="1"/>
          </p:cNvPicPr>
          <p:nvPr>
            <a:videoFile r:link="rId3"/>
            <p:extLst>
              <p:ext uri="{DAA4B4D4-6D71-4841-9C94-3DE7FCFB9230}">
                <p14:media xmlns:p14="http://schemas.microsoft.com/office/powerpoint/2010/main" r:embed="rId2"/>
              </p:ext>
            </p:extLst>
          </p:nvPr>
        </p:nvPicPr>
        <p:blipFill>
          <a:blip r:embed="rId6"/>
          <a:stretch>
            <a:fillRect/>
          </a:stretch>
        </p:blipFill>
        <p:spPr>
          <a:xfrm>
            <a:off x="8848722" y="6143625"/>
            <a:ext cx="609600" cy="609600"/>
          </a:xfrm>
          <a:prstGeom prst="rect">
            <a:avLst/>
          </a:prstGeom>
        </p:spPr>
      </p:pic>
    </p:spTree>
    <p:custDataLst>
      <p:tags r:id="rId1"/>
    </p:custDataLst>
    <p:extLst>
      <p:ext uri="{BB962C8B-B14F-4D97-AF65-F5344CB8AC3E}">
        <p14:creationId xmlns:p14="http://schemas.microsoft.com/office/powerpoint/2010/main" val="29717347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40435">
        <p15:prstTrans prst="wind"/>
      </p:transition>
    </mc:Choice>
    <mc:Fallback xmlns="">
      <p:transition spd="slow" advTm="4043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40460"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800" fill="hold"/>
                                        <p:tgtEl>
                                          <p:spTgt spid="9">
                                            <p:txEl>
                                              <p:pRg st="1" end="1"/>
                                            </p:txEl>
                                          </p:spTgt>
                                        </p:tgtEl>
                                        <p:attrNameLst>
                                          <p:attrName>style.color</p:attrName>
                                        </p:attrNameLst>
                                      </p:cBhvr>
                                      <p:to>
                                        <a:srgbClr val="262626"/>
                                      </p:to>
                                    </p:animClr>
                                  </p:childTnLst>
                                </p:cTn>
                              </p:par>
                              <p:par>
                                <p:cTn id="11" presetID="3" presetClass="emph" presetSubtype="2" fill="hold" nodeType="withEffect">
                                  <p:stCondLst>
                                    <p:cond delay="0"/>
                                  </p:stCondLst>
                                  <p:childTnLst>
                                    <p:animClr clrSpc="rgb" dir="cw">
                                      <p:cBhvr override="childStyle">
                                        <p:cTn id="12" dur="800" fill="hold"/>
                                        <p:tgtEl>
                                          <p:spTgt spid="9">
                                            <p:txEl>
                                              <p:pRg st="2" end="2"/>
                                            </p:txEl>
                                          </p:spTgt>
                                        </p:tgtEl>
                                        <p:attrNameLst>
                                          <p:attrName>style.color</p:attrName>
                                        </p:attrNameLst>
                                      </p:cBhvr>
                                      <p:to>
                                        <a:srgbClr val="262626"/>
                                      </p:to>
                                    </p:animClr>
                                  </p:childTnLst>
                                </p:cTn>
                              </p:par>
                            </p:childTnLst>
                          </p:cTn>
                        </p:par>
                      </p:childTnLst>
                    </p:cTn>
                  </p:par>
                  <p:par>
                    <p:cTn id="13" fill="hold">
                      <p:stCondLst>
                        <p:cond delay="indefinite"/>
                      </p:stCondLst>
                      <p:childTnLst>
                        <p:par>
                          <p:cTn id="14" fill="hold">
                            <p:stCondLst>
                              <p:cond delay="0"/>
                            </p:stCondLst>
                            <p:childTnLst>
                              <p:par>
                                <p:cTn id="15" presetID="3" presetClass="emph" presetSubtype="2" fill="hold" nodeType="clickEffect">
                                  <p:stCondLst>
                                    <p:cond delay="0"/>
                                  </p:stCondLst>
                                  <p:childTnLst>
                                    <p:animClr clrSpc="rgb" dir="cw">
                                      <p:cBhvr override="childStyle">
                                        <p:cTn id="16" dur="800" fill="hold"/>
                                        <p:tgtEl>
                                          <p:spTgt spid="9">
                                            <p:txEl>
                                              <p:pRg st="0" end="0"/>
                                            </p:txEl>
                                          </p:spTgt>
                                        </p:tgtEl>
                                        <p:attrNameLst>
                                          <p:attrName>style.color</p:attrName>
                                        </p:attrNameLst>
                                      </p:cBhvr>
                                      <p:to>
                                        <a:srgbClr val="A5A5A5"/>
                                      </p:to>
                                    </p:animClr>
                                  </p:childTnLst>
                                </p:cTn>
                              </p:par>
                              <p:par>
                                <p:cTn id="17" presetID="3" presetClass="emph" presetSubtype="2" fill="hold" nodeType="withEffect">
                                  <p:stCondLst>
                                    <p:cond delay="0"/>
                                  </p:stCondLst>
                                  <p:childTnLst>
                                    <p:animClr clrSpc="rgb" dir="cw">
                                      <p:cBhvr override="childStyle">
                                        <p:cTn id="18" dur="800" fill="hold"/>
                                        <p:tgtEl>
                                          <p:spTgt spid="9">
                                            <p:txEl>
                                              <p:pRg st="1" end="1"/>
                                            </p:txEl>
                                          </p:spTgt>
                                        </p:tgtEl>
                                        <p:attrNameLst>
                                          <p:attrName>style.color</p:attrName>
                                        </p:attrNameLst>
                                      </p:cBhvr>
                                      <p:to>
                                        <a:srgbClr val="A5A5A5"/>
                                      </p:to>
                                    </p:animClr>
                                  </p:childTnLst>
                                </p:cTn>
                              </p:par>
                              <p:par>
                                <p:cTn id="19" presetID="3" presetClass="emph" presetSubtype="2" fill="hold" nodeType="withEffect">
                                  <p:stCondLst>
                                    <p:cond delay="0"/>
                                  </p:stCondLst>
                                  <p:childTnLst>
                                    <p:animClr clrSpc="rgb" dir="cw">
                                      <p:cBhvr override="childStyle">
                                        <p:cTn id="20" dur="800" fill="hold"/>
                                        <p:tgtEl>
                                          <p:spTgt spid="9">
                                            <p:txEl>
                                              <p:pRg st="2" end="2"/>
                                            </p:txEl>
                                          </p:spTgt>
                                        </p:tgtEl>
                                        <p:attrNameLst>
                                          <p:attrName>style.color</p:attrName>
                                        </p:attrNameLst>
                                      </p:cBhvr>
                                      <p:to>
                                        <a:srgbClr val="A5A5A5"/>
                                      </p:to>
                                    </p:animClr>
                                  </p:childTnLst>
                                </p:cTn>
                              </p:par>
                              <p:par>
                                <p:cTn id="21" presetID="3" presetClass="emph" presetSubtype="2" fill="hold" nodeType="withEffect">
                                  <p:stCondLst>
                                    <p:cond delay="0"/>
                                  </p:stCondLst>
                                  <p:childTnLst>
                                    <p:animClr clrSpc="rgb" dir="cw">
                                      <p:cBhvr override="childStyle">
                                        <p:cTn id="22" dur="800" fill="hold"/>
                                        <p:tgtEl>
                                          <p:spTgt spid="9">
                                            <p:txEl>
                                              <p:pRg st="3" end="3"/>
                                            </p:txEl>
                                          </p:spTgt>
                                        </p:tgtEl>
                                        <p:attrNameLst>
                                          <p:attrName>style.color</p:attrName>
                                        </p:attrNameLst>
                                      </p:cBhvr>
                                      <p:to>
                                        <a:srgbClr val="262626"/>
                                      </p:to>
                                    </p:animClr>
                                  </p:childTnLst>
                                </p:cTn>
                              </p:par>
                            </p:childTnLst>
                          </p:cTn>
                        </p:par>
                      </p:childTnLst>
                    </p:cTn>
                  </p:par>
                  <p:par>
                    <p:cTn id="23" fill="hold">
                      <p:stCondLst>
                        <p:cond delay="indefinite"/>
                      </p:stCondLst>
                      <p:childTnLst>
                        <p:par>
                          <p:cTn id="24" fill="hold">
                            <p:stCondLst>
                              <p:cond delay="0"/>
                            </p:stCondLst>
                            <p:childTnLst>
                              <p:par>
                                <p:cTn id="25" presetID="3" presetClass="emph" presetSubtype="2" fill="hold" nodeType="clickEffect">
                                  <p:stCondLst>
                                    <p:cond delay="0"/>
                                  </p:stCondLst>
                                  <p:childTnLst>
                                    <p:animClr clrSpc="rgb" dir="cw">
                                      <p:cBhvr override="childStyle">
                                        <p:cTn id="26" dur="800" fill="hold"/>
                                        <p:tgtEl>
                                          <p:spTgt spid="9">
                                            <p:txEl>
                                              <p:pRg st="3" end="3"/>
                                            </p:txEl>
                                          </p:spTgt>
                                        </p:tgtEl>
                                        <p:attrNameLst>
                                          <p:attrName>style.color</p:attrName>
                                        </p:attrNameLst>
                                      </p:cBhvr>
                                      <p:to>
                                        <a:srgbClr val="A5A5A5"/>
                                      </p:to>
                                    </p:animClr>
                                  </p:childTnLst>
                                </p:cTn>
                              </p:par>
                            </p:childTnLst>
                          </p:cTn>
                        </p:par>
                      </p:childTnLst>
                    </p:cTn>
                  </p:par>
                </p:childTnLst>
              </p:cTn>
              <p:prevCondLst>
                <p:cond evt="onPrev" delay="0">
                  <p:tgtEl>
                    <p:sldTgt/>
                  </p:tgtEl>
                </p:cond>
              </p:prevCondLst>
              <p:nextCondLst>
                <p:cond evt="onNext" delay="0">
                  <p:tgtEl>
                    <p:sldTgt/>
                  </p:tgtEl>
                </p:cond>
              </p:nextCondLst>
            </p:seq>
            <p:video>
              <p:cMediaNode vol="80000">
                <p:cTn id="27" fill="hold" display="0">
                  <p:stCondLst>
                    <p:cond delay="indefinite"/>
                  </p:stCondLst>
                  <p:endCondLst>
                    <p:cond evt="onStopAudio" delay="0">
                      <p:tgtEl>
                        <p:sldTgt/>
                      </p:tgtEl>
                    </p:cond>
                  </p:endCondLst>
                </p:cTn>
                <p:tgtEl>
                  <p:spTgt spid="2"/>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2"/>
          <p:cNvSpPr>
            <a:spLocks noChangeShapeType="1"/>
          </p:cNvSpPr>
          <p:nvPr/>
        </p:nvSpPr>
        <p:spPr bwMode="auto">
          <a:xfrm flipV="1">
            <a:off x="14099" y="651097"/>
            <a:ext cx="9891901" cy="3603"/>
          </a:xfrm>
          <a:prstGeom prst="line">
            <a:avLst/>
          </a:prstGeom>
          <a:noFill/>
          <a:ln w="57150" cmpd="thickThin">
            <a:solidFill>
              <a:srgbClr val="333399"/>
            </a:solidFill>
            <a:round/>
            <a:headEnd/>
            <a:tailEnd/>
          </a:ln>
        </p:spPr>
        <p:txBody>
          <a:bodyPr/>
          <a:lstStyle/>
          <a:p>
            <a:pPr marL="0" marR="0" lvl="0" indent="0" algn="ctr" defTabSz="914400" rtl="0" eaLnBrk="1" fontAlgn="base" latinLnBrk="0" hangingPunct="1">
              <a:lnSpc>
                <a:spcPct val="100000"/>
              </a:lnSpc>
              <a:spcBef>
                <a:spcPct val="50000"/>
              </a:spcBef>
              <a:spcAft>
                <a:spcPct val="0"/>
              </a:spcAft>
              <a:buClrTx/>
              <a:buSzTx/>
              <a:buFontTx/>
              <a:buNone/>
              <a:tabLst/>
              <a:defRPr/>
            </a:pPr>
            <a:endParaRPr kumimoji="0" lang="ja-JP" altLang="en-US" sz="1400" b="0" i="0" u="none" strike="noStrike" kern="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mn-cs"/>
            </a:endParaRPr>
          </a:p>
        </p:txBody>
      </p:sp>
      <p:sp>
        <p:nvSpPr>
          <p:cNvPr id="6" name="Text Box 3"/>
          <p:cNvSpPr txBox="1">
            <a:spLocks noChangeArrowheads="1"/>
          </p:cNvSpPr>
          <p:nvPr/>
        </p:nvSpPr>
        <p:spPr bwMode="auto">
          <a:xfrm>
            <a:off x="14096" y="189432"/>
            <a:ext cx="9891902" cy="461665"/>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1" lang="ja-JP" altLang="en-US"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rPr>
              <a:t>漁獲報告システムの改修・導入に対する国の補助について</a:t>
            </a:r>
            <a:endParaRPr kumimoji="1" lang="en-US" altLang="ja-JP"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endParaRPr>
          </a:p>
        </p:txBody>
      </p:sp>
      <p:sp>
        <p:nvSpPr>
          <p:cNvPr id="7" name="正方形/長方形 6">
            <a:extLst>
              <a:ext uri="{FF2B5EF4-FFF2-40B4-BE49-F238E27FC236}">
                <a16:creationId xmlns:a16="http://schemas.microsoft.com/office/drawing/2014/main" id="{5AB8AB4B-BFEE-4D1C-BBE9-4643557DED2D}"/>
              </a:ext>
            </a:extLst>
          </p:cNvPr>
          <p:cNvSpPr/>
          <p:nvPr/>
        </p:nvSpPr>
        <p:spPr>
          <a:xfrm>
            <a:off x="9490075" y="6480091"/>
            <a:ext cx="400050" cy="361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５</a:t>
            </a:r>
          </a:p>
        </p:txBody>
      </p:sp>
      <p:sp>
        <p:nvSpPr>
          <p:cNvPr id="8" name="正方形/長方形 7">
            <a:extLst>
              <a:ext uri="{FF2B5EF4-FFF2-40B4-BE49-F238E27FC236}">
                <a16:creationId xmlns:a16="http://schemas.microsoft.com/office/drawing/2014/main" id="{9E8512A2-365A-4CAD-84D8-8450134E1CAF}"/>
              </a:ext>
            </a:extLst>
          </p:cNvPr>
          <p:cNvSpPr/>
          <p:nvPr/>
        </p:nvSpPr>
        <p:spPr>
          <a:xfrm>
            <a:off x="398993" y="790967"/>
            <a:ext cx="8875790" cy="56502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indent="-266700" algn="just">
              <a:lnSpc>
                <a:spcPts val="3200"/>
              </a:lnSpc>
            </a:pPr>
            <a:r>
              <a:rPr kumimoji="1" lang="ja-JP" altLang="en-US" sz="2400" dirty="0">
                <a:solidFill>
                  <a:schemeClr val="tx1">
                    <a:lumMod val="85000"/>
                    <a:lumOff val="15000"/>
                  </a:schemeClr>
                </a:solidFill>
                <a:latin typeface="UD Digi Kyokasho NK-B" panose="02020700000000000000" pitchFamily="18" charset="-128"/>
                <a:ea typeface="UD Digi Kyokasho NK-B" panose="02020700000000000000" pitchFamily="18" charset="-128"/>
              </a:rPr>
              <a:t>○　</a:t>
            </a:r>
            <a:r>
              <a:rPr lang="ja-JP" altLang="en-US" sz="2400" dirty="0">
                <a:solidFill>
                  <a:schemeClr val="tx1">
                    <a:lumMod val="85000"/>
                    <a:lumOff val="15000"/>
                  </a:schemeClr>
                </a:solidFill>
                <a:latin typeface="UD Digi Kyokasho NK-B" panose="02020700000000000000" pitchFamily="18" charset="-128"/>
                <a:ea typeface="UD Digi Kyokasho NK-B" panose="02020700000000000000" pitchFamily="18" charset="-128"/>
              </a:rPr>
              <a:t>販売管理システムの改修・導入にかかる経費。</a:t>
            </a:r>
            <a:endParaRPr lang="en-US" altLang="ja-JP" sz="2400" dirty="0">
              <a:solidFill>
                <a:schemeClr val="tx1">
                  <a:lumMod val="85000"/>
                  <a:lumOff val="15000"/>
                </a:schemeClr>
              </a:solidFill>
              <a:latin typeface="UD Digi Kyokasho NK-B" panose="02020700000000000000" pitchFamily="18" charset="-128"/>
              <a:ea typeface="UD Digi Kyokasho NK-B" panose="02020700000000000000" pitchFamily="18" charset="-128"/>
            </a:endParaRPr>
          </a:p>
          <a:p>
            <a:pPr marL="266700" indent="-4763" algn="just">
              <a:lnSpc>
                <a:spcPts val="3200"/>
              </a:lnSpc>
              <a:spcBef>
                <a:spcPts val="600"/>
              </a:spcBef>
            </a:pPr>
            <a:r>
              <a:rPr lang="ja-JP" altLang="en-US" b="1" dirty="0">
                <a:solidFill>
                  <a:schemeClr val="bg1">
                    <a:lumMod val="65000"/>
                  </a:schemeClr>
                </a:solidFill>
                <a:latin typeface="MS UI Gothic" panose="020B0600070205080204" pitchFamily="50" charset="-128"/>
                <a:ea typeface="MS UI Gothic" panose="020B0600070205080204" pitchFamily="50" charset="-128"/>
              </a:rPr>
              <a:t>① 販売管理システムの改修費用</a:t>
            </a:r>
            <a:endParaRPr lang="en-US" altLang="ja-JP" b="1" dirty="0">
              <a:solidFill>
                <a:schemeClr val="bg1">
                  <a:lumMod val="65000"/>
                </a:schemeClr>
              </a:solidFill>
              <a:latin typeface="MS UI Gothic" panose="020B0600070205080204" pitchFamily="50" charset="-128"/>
              <a:ea typeface="MS UI Gothic" panose="020B0600070205080204" pitchFamily="50" charset="-128"/>
            </a:endParaRPr>
          </a:p>
          <a:p>
            <a:pPr marL="449263" indent="-187325" algn="just">
              <a:lnSpc>
                <a:spcPts val="3200"/>
              </a:lnSpc>
              <a:spcAft>
                <a:spcPts val="600"/>
              </a:spcAft>
            </a:pPr>
            <a:r>
              <a:rPr lang="ja-JP" altLang="en-US" b="1" dirty="0">
                <a:solidFill>
                  <a:schemeClr val="bg1">
                    <a:lumMod val="65000"/>
                  </a:schemeClr>
                </a:solidFill>
                <a:latin typeface="MS UI Gothic" panose="020B0600070205080204" pitchFamily="50" charset="-128"/>
                <a:ea typeface="MS UI Gothic" panose="020B0600070205080204" pitchFamily="50" charset="-128"/>
              </a:rPr>
              <a:t>② システム操作に関する講習会やデータ報告のための賃金等の諸経費（初年度のみ）</a:t>
            </a:r>
            <a:endParaRPr lang="en-US" altLang="ja-JP" b="1" dirty="0">
              <a:solidFill>
                <a:schemeClr val="bg1">
                  <a:lumMod val="65000"/>
                </a:schemeClr>
              </a:solidFill>
              <a:latin typeface="MS UI Gothic" panose="020B0600070205080204" pitchFamily="50" charset="-128"/>
              <a:ea typeface="MS UI Gothic" panose="020B0600070205080204" pitchFamily="50" charset="-128"/>
            </a:endParaRPr>
          </a:p>
          <a:p>
            <a:pPr marL="723900" algn="just">
              <a:lnSpc>
                <a:spcPts val="2000"/>
              </a:lnSpc>
            </a:pPr>
            <a:r>
              <a:rPr lang="ja-JP" altLang="en-US" b="1" dirty="0">
                <a:solidFill>
                  <a:schemeClr val="bg1">
                    <a:lumMod val="65000"/>
                  </a:schemeClr>
                </a:solidFill>
                <a:latin typeface="MS UI Gothic" panose="020B0600070205080204" pitchFamily="50" charset="-128"/>
                <a:ea typeface="MS UI Gothic" panose="020B0600070205080204" pitchFamily="50" charset="-128"/>
              </a:rPr>
              <a:t>販売管理システムの入替、新規導入については、確実に改修作業を進めるため、</a:t>
            </a:r>
            <a:endParaRPr lang="en-US" altLang="ja-JP" b="1" dirty="0">
              <a:solidFill>
                <a:schemeClr val="bg1">
                  <a:lumMod val="65000"/>
                </a:schemeClr>
              </a:solidFill>
              <a:latin typeface="MS UI Gothic" panose="020B0600070205080204" pitchFamily="50" charset="-128"/>
              <a:ea typeface="MS UI Gothic" panose="020B0600070205080204" pitchFamily="50" charset="-128"/>
            </a:endParaRPr>
          </a:p>
          <a:p>
            <a:pPr marL="723900" algn="just">
              <a:lnSpc>
                <a:spcPts val="3200"/>
              </a:lnSpc>
              <a:spcAft>
                <a:spcPts val="1800"/>
              </a:spcAft>
            </a:pPr>
            <a:r>
              <a:rPr lang="ja-JP" altLang="en-US" b="1" dirty="0">
                <a:solidFill>
                  <a:schemeClr val="bg1">
                    <a:lumMod val="65000"/>
                  </a:schemeClr>
                </a:solidFill>
                <a:latin typeface="MS UI Gothic" panose="020B0600070205080204" pitchFamily="50" charset="-128"/>
                <a:ea typeface="MS UI Gothic" panose="020B0600070205080204" pitchFamily="50" charset="-128"/>
              </a:rPr>
              <a:t>令和</a:t>
            </a:r>
            <a:r>
              <a:rPr lang="en-US" altLang="ja-JP" b="1" dirty="0">
                <a:solidFill>
                  <a:schemeClr val="bg1">
                    <a:lumMod val="65000"/>
                  </a:schemeClr>
                </a:solidFill>
                <a:latin typeface="MS UI Gothic" panose="020B0600070205080204" pitchFamily="50" charset="-128"/>
                <a:ea typeface="MS UI Gothic" panose="020B0600070205080204" pitchFamily="50" charset="-128"/>
              </a:rPr>
              <a:t>4</a:t>
            </a:r>
            <a:r>
              <a:rPr lang="ja-JP" altLang="en-US" b="1" dirty="0">
                <a:solidFill>
                  <a:schemeClr val="bg1">
                    <a:lumMod val="65000"/>
                  </a:schemeClr>
                </a:solidFill>
                <a:latin typeface="MS UI Gothic" panose="020B0600070205080204" pitchFamily="50" charset="-128"/>
                <a:ea typeface="MS UI Gothic" panose="020B0600070205080204" pitchFamily="50" charset="-128"/>
              </a:rPr>
              <a:t>年度以降に受け付ける予定です。</a:t>
            </a:r>
            <a:endParaRPr lang="en-US" altLang="ja-JP" b="1" dirty="0">
              <a:solidFill>
                <a:schemeClr val="bg1">
                  <a:lumMod val="65000"/>
                </a:schemeClr>
              </a:solidFill>
              <a:latin typeface="MS UI Gothic" panose="020B0600070205080204" pitchFamily="50" charset="-128"/>
              <a:ea typeface="MS UI Gothic" panose="020B0600070205080204" pitchFamily="50" charset="-128"/>
            </a:endParaRPr>
          </a:p>
          <a:p>
            <a:pPr marL="266700" indent="-266700" algn="just">
              <a:lnSpc>
                <a:spcPts val="3200"/>
              </a:lnSpc>
              <a:spcAft>
                <a:spcPts val="1800"/>
              </a:spcAft>
            </a:pPr>
            <a:r>
              <a:rPr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　その他事務経費（取組全体に関する関係者との打ち合わせ・調査・調整等に要する費用）</a:t>
            </a:r>
            <a:endParaRPr kumimoji="1" lang="en-US" altLang="ja-JP" sz="2400" dirty="0">
              <a:solidFill>
                <a:schemeClr val="bg1">
                  <a:lumMod val="65000"/>
                </a:schemeClr>
              </a:solidFill>
              <a:latin typeface="UD Digi Kyokasho NK-B" panose="02020700000000000000" pitchFamily="18" charset="-128"/>
              <a:ea typeface="UD Digi Kyokasho NK-B" panose="02020700000000000000" pitchFamily="18" charset="-128"/>
            </a:endParaRPr>
          </a:p>
          <a:p>
            <a:pPr marL="266700" indent="-266700" algn="just">
              <a:lnSpc>
                <a:spcPts val="3200"/>
              </a:lnSpc>
              <a:spcAft>
                <a:spcPts val="1800"/>
              </a:spcAft>
            </a:pPr>
            <a:r>
              <a:rPr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　仕様で決められた機能の追加以外（漁協ホームページの開設費用等）は補助の対象となりません。</a:t>
            </a:r>
            <a:endParaRPr kumimoji="1" lang="ja-JP" altLang="en-US" sz="2400" dirty="0">
              <a:solidFill>
                <a:schemeClr val="bg1">
                  <a:lumMod val="65000"/>
                </a:schemeClr>
              </a:solidFill>
              <a:latin typeface="UD Digi Kyokasho NK-B" panose="02020700000000000000" pitchFamily="18" charset="-128"/>
              <a:ea typeface="UD Digi Kyokasho NK-B" panose="02020700000000000000" pitchFamily="18" charset="-128"/>
            </a:endParaRPr>
          </a:p>
          <a:p>
            <a:pPr marL="266700" indent="-266700" algn="just">
              <a:lnSpc>
                <a:spcPts val="3200"/>
              </a:lnSpc>
            </a:pPr>
            <a:r>
              <a:rPr kumimoji="1"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　</a:t>
            </a:r>
            <a:r>
              <a:rPr lang="ja-JP" altLang="en-US" sz="2400" u="sng" dirty="0">
                <a:solidFill>
                  <a:schemeClr val="bg1">
                    <a:lumMod val="65000"/>
                  </a:schemeClr>
                </a:solidFill>
                <a:latin typeface="UD Digi Kyokasho NK-B" panose="02020700000000000000" pitchFamily="18" charset="-128"/>
                <a:ea typeface="UD Digi Kyokasho NK-B" panose="02020700000000000000" pitchFamily="18" charset="-128"/>
              </a:rPr>
              <a:t>上記は全て定額補助となります。</a:t>
            </a:r>
            <a:endParaRPr kumimoji="1" lang="ja-JP" altLang="en-US" sz="2400" dirty="0">
              <a:solidFill>
                <a:schemeClr val="bg1">
                  <a:lumMod val="65000"/>
                </a:schemeClr>
              </a:solidFill>
              <a:latin typeface="UD Digi Kyokasho NK-B" panose="02020700000000000000" pitchFamily="18" charset="-128"/>
              <a:ea typeface="UD Digi Kyokasho NK-B" panose="02020700000000000000" pitchFamily="18" charset="-128"/>
            </a:endParaRPr>
          </a:p>
        </p:txBody>
      </p:sp>
      <p:sp>
        <p:nvSpPr>
          <p:cNvPr id="2" name="大かっこ 1">
            <a:extLst>
              <a:ext uri="{FF2B5EF4-FFF2-40B4-BE49-F238E27FC236}">
                <a16:creationId xmlns:a16="http://schemas.microsoft.com/office/drawing/2014/main" id="{63D445C8-B05C-445E-92B4-236DC6D16006}"/>
              </a:ext>
            </a:extLst>
          </p:cNvPr>
          <p:cNvSpPr/>
          <p:nvPr/>
        </p:nvSpPr>
        <p:spPr>
          <a:xfrm>
            <a:off x="1008593" y="2538484"/>
            <a:ext cx="7630440" cy="723331"/>
          </a:xfrm>
          <a:prstGeom prst="bracketPair">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pic>
        <p:nvPicPr>
          <p:cNvPr id="3" name="media6">
            <a:hlinkClick r:id="" action="ppaction://media"/>
          </p:cNvPr>
          <p:cNvPicPr>
            <a:picLocks noChangeAspect="1"/>
          </p:cNvPicPr>
          <p:nvPr>
            <a:videoFile r:link="rId3"/>
            <p:extLst>
              <p:ext uri="{DAA4B4D4-6D71-4841-9C94-3DE7FCFB9230}">
                <p14:media xmlns:p14="http://schemas.microsoft.com/office/powerpoint/2010/main" r:embed="rId2"/>
              </p:ext>
            </p:extLst>
          </p:nvPr>
        </p:nvPicPr>
        <p:blipFill>
          <a:blip r:embed="rId6"/>
          <a:stretch>
            <a:fillRect/>
          </a:stretch>
        </p:blipFill>
        <p:spPr>
          <a:xfrm>
            <a:off x="8880475" y="6204956"/>
            <a:ext cx="609600" cy="609600"/>
          </a:xfrm>
          <a:prstGeom prst="rect">
            <a:avLst/>
          </a:prstGeom>
        </p:spPr>
      </p:pic>
    </p:spTree>
    <p:custDataLst>
      <p:tags r:id="rId1"/>
    </p:custDataLst>
    <p:extLst>
      <p:ext uri="{BB962C8B-B14F-4D97-AF65-F5344CB8AC3E}">
        <p14:creationId xmlns:p14="http://schemas.microsoft.com/office/powerpoint/2010/main" val="24889709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77436">
        <p15:prstTrans prst="wind"/>
      </p:transition>
    </mc:Choice>
    <mc:Fallback xmlns="">
      <p:transition spd="slow" advTm="7743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77449"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800" fill="hold"/>
                                        <p:tgtEl>
                                          <p:spTgt spid="8">
                                            <p:txEl>
                                              <p:pRg st="1" end="1"/>
                                            </p:txEl>
                                          </p:spTgt>
                                        </p:tgtEl>
                                        <p:attrNameLst>
                                          <p:attrName>style.color</p:attrName>
                                        </p:attrNameLst>
                                      </p:cBhvr>
                                      <p:to>
                                        <a:srgbClr val="262626"/>
                                      </p:to>
                                    </p:animClr>
                                  </p:childTnLst>
                                </p:cTn>
                              </p:par>
                              <p:par>
                                <p:cTn id="11" presetID="3" presetClass="emph" presetSubtype="2" fill="hold" nodeType="withEffect">
                                  <p:stCondLst>
                                    <p:cond delay="0"/>
                                  </p:stCondLst>
                                  <p:childTnLst>
                                    <p:animClr clrSpc="rgb" dir="cw">
                                      <p:cBhvr override="childStyle">
                                        <p:cTn id="12" dur="800" fill="hold"/>
                                        <p:tgtEl>
                                          <p:spTgt spid="8">
                                            <p:txEl>
                                              <p:pRg st="2" end="2"/>
                                            </p:txEl>
                                          </p:spTgt>
                                        </p:tgtEl>
                                        <p:attrNameLst>
                                          <p:attrName>style.color</p:attrName>
                                        </p:attrNameLst>
                                      </p:cBhvr>
                                      <p:to>
                                        <a:srgbClr val="262626"/>
                                      </p:to>
                                    </p:animClr>
                                  </p:childTnLst>
                                </p:cTn>
                              </p:par>
                              <p:par>
                                <p:cTn id="13" presetID="3" presetClass="emph" presetSubtype="2" fill="hold" nodeType="withEffect">
                                  <p:stCondLst>
                                    <p:cond delay="0"/>
                                  </p:stCondLst>
                                  <p:childTnLst>
                                    <p:animClr clrSpc="rgb" dir="cw">
                                      <p:cBhvr override="childStyle">
                                        <p:cTn id="14" dur="800" fill="hold"/>
                                        <p:tgtEl>
                                          <p:spTgt spid="8">
                                            <p:txEl>
                                              <p:pRg st="3" end="3"/>
                                            </p:txEl>
                                          </p:spTgt>
                                        </p:tgtEl>
                                        <p:attrNameLst>
                                          <p:attrName>style.color</p:attrName>
                                        </p:attrNameLst>
                                      </p:cBhvr>
                                      <p:to>
                                        <a:srgbClr val="262626"/>
                                      </p:to>
                                    </p:animClr>
                                  </p:childTnLst>
                                </p:cTn>
                              </p:par>
                              <p:par>
                                <p:cTn id="15" presetID="3" presetClass="emph" presetSubtype="2" fill="hold" nodeType="withEffect">
                                  <p:stCondLst>
                                    <p:cond delay="0"/>
                                  </p:stCondLst>
                                  <p:childTnLst>
                                    <p:animClr clrSpc="rgb" dir="cw">
                                      <p:cBhvr override="childStyle">
                                        <p:cTn id="16" dur="800" fill="hold"/>
                                        <p:tgtEl>
                                          <p:spTgt spid="8">
                                            <p:txEl>
                                              <p:pRg st="4" end="4"/>
                                            </p:txEl>
                                          </p:spTgt>
                                        </p:tgtEl>
                                        <p:attrNameLst>
                                          <p:attrName>style.color</p:attrName>
                                        </p:attrNameLst>
                                      </p:cBhvr>
                                      <p:to>
                                        <a:srgbClr val="262626"/>
                                      </p:to>
                                    </p:animClr>
                                  </p:childTnLst>
                                </p:cTn>
                              </p:par>
                            </p:childTnLst>
                          </p:cTn>
                        </p:par>
                      </p:childTnLst>
                    </p:cTn>
                  </p:par>
                  <p:par>
                    <p:cTn id="17" fill="hold">
                      <p:stCondLst>
                        <p:cond delay="indefinite"/>
                      </p:stCondLst>
                      <p:childTnLst>
                        <p:par>
                          <p:cTn id="18" fill="hold">
                            <p:stCondLst>
                              <p:cond delay="0"/>
                            </p:stCondLst>
                            <p:childTnLst>
                              <p:par>
                                <p:cTn id="19" presetID="3" presetClass="emph" presetSubtype="2" fill="hold" nodeType="clickEffect">
                                  <p:stCondLst>
                                    <p:cond delay="0"/>
                                  </p:stCondLst>
                                  <p:childTnLst>
                                    <p:animClr clrSpc="rgb" dir="cw">
                                      <p:cBhvr override="childStyle">
                                        <p:cTn id="20" dur="800" fill="hold"/>
                                        <p:tgtEl>
                                          <p:spTgt spid="8">
                                            <p:txEl>
                                              <p:pRg st="0" end="0"/>
                                            </p:txEl>
                                          </p:spTgt>
                                        </p:tgtEl>
                                        <p:attrNameLst>
                                          <p:attrName>style.color</p:attrName>
                                        </p:attrNameLst>
                                      </p:cBhvr>
                                      <p:to>
                                        <a:srgbClr val="A5A5A5"/>
                                      </p:to>
                                    </p:animClr>
                                  </p:childTnLst>
                                </p:cTn>
                              </p:par>
                              <p:par>
                                <p:cTn id="21" presetID="3" presetClass="emph" presetSubtype="2" fill="hold" nodeType="withEffect">
                                  <p:stCondLst>
                                    <p:cond delay="0"/>
                                  </p:stCondLst>
                                  <p:childTnLst>
                                    <p:animClr clrSpc="rgb" dir="cw">
                                      <p:cBhvr override="childStyle">
                                        <p:cTn id="22" dur="800" fill="hold"/>
                                        <p:tgtEl>
                                          <p:spTgt spid="8">
                                            <p:txEl>
                                              <p:pRg st="1" end="1"/>
                                            </p:txEl>
                                          </p:spTgt>
                                        </p:tgtEl>
                                        <p:attrNameLst>
                                          <p:attrName>style.color</p:attrName>
                                        </p:attrNameLst>
                                      </p:cBhvr>
                                      <p:to>
                                        <a:srgbClr val="A5A5A5"/>
                                      </p:to>
                                    </p:animClr>
                                  </p:childTnLst>
                                </p:cTn>
                              </p:par>
                              <p:par>
                                <p:cTn id="23" presetID="3" presetClass="emph" presetSubtype="2" fill="hold" nodeType="withEffect">
                                  <p:stCondLst>
                                    <p:cond delay="0"/>
                                  </p:stCondLst>
                                  <p:childTnLst>
                                    <p:animClr clrSpc="rgb" dir="cw">
                                      <p:cBhvr override="childStyle">
                                        <p:cTn id="24" dur="800" fill="hold"/>
                                        <p:tgtEl>
                                          <p:spTgt spid="8">
                                            <p:txEl>
                                              <p:pRg st="2" end="2"/>
                                            </p:txEl>
                                          </p:spTgt>
                                        </p:tgtEl>
                                        <p:attrNameLst>
                                          <p:attrName>style.color</p:attrName>
                                        </p:attrNameLst>
                                      </p:cBhvr>
                                      <p:to>
                                        <a:srgbClr val="A5A5A5"/>
                                      </p:to>
                                    </p:animClr>
                                  </p:childTnLst>
                                </p:cTn>
                              </p:par>
                              <p:par>
                                <p:cTn id="25" presetID="3" presetClass="emph" presetSubtype="2" fill="hold" nodeType="withEffect">
                                  <p:stCondLst>
                                    <p:cond delay="0"/>
                                  </p:stCondLst>
                                  <p:childTnLst>
                                    <p:animClr clrSpc="rgb" dir="cw">
                                      <p:cBhvr override="childStyle">
                                        <p:cTn id="26" dur="800" fill="hold"/>
                                        <p:tgtEl>
                                          <p:spTgt spid="8">
                                            <p:txEl>
                                              <p:pRg st="3" end="3"/>
                                            </p:txEl>
                                          </p:spTgt>
                                        </p:tgtEl>
                                        <p:attrNameLst>
                                          <p:attrName>style.color</p:attrName>
                                        </p:attrNameLst>
                                      </p:cBhvr>
                                      <p:to>
                                        <a:srgbClr val="A5A5A5"/>
                                      </p:to>
                                    </p:animClr>
                                  </p:childTnLst>
                                </p:cTn>
                              </p:par>
                              <p:par>
                                <p:cTn id="27" presetID="3" presetClass="emph" presetSubtype="2" fill="hold" nodeType="withEffect">
                                  <p:stCondLst>
                                    <p:cond delay="0"/>
                                  </p:stCondLst>
                                  <p:childTnLst>
                                    <p:animClr clrSpc="rgb" dir="cw">
                                      <p:cBhvr override="childStyle">
                                        <p:cTn id="28" dur="800" fill="hold"/>
                                        <p:tgtEl>
                                          <p:spTgt spid="8">
                                            <p:txEl>
                                              <p:pRg st="4" end="4"/>
                                            </p:txEl>
                                          </p:spTgt>
                                        </p:tgtEl>
                                        <p:attrNameLst>
                                          <p:attrName>style.color</p:attrName>
                                        </p:attrNameLst>
                                      </p:cBhvr>
                                      <p:to>
                                        <a:srgbClr val="A5A5A5"/>
                                      </p:to>
                                    </p:animClr>
                                  </p:childTnLst>
                                </p:cTn>
                              </p:par>
                              <p:par>
                                <p:cTn id="29" presetID="3" presetClass="emph" presetSubtype="2" fill="hold" nodeType="withEffect">
                                  <p:stCondLst>
                                    <p:cond delay="0"/>
                                  </p:stCondLst>
                                  <p:childTnLst>
                                    <p:animClr clrSpc="rgb" dir="cw">
                                      <p:cBhvr override="childStyle">
                                        <p:cTn id="30" dur="800" fill="hold"/>
                                        <p:tgtEl>
                                          <p:spTgt spid="8">
                                            <p:txEl>
                                              <p:pRg st="5" end="5"/>
                                            </p:txEl>
                                          </p:spTgt>
                                        </p:tgtEl>
                                        <p:attrNameLst>
                                          <p:attrName>style.color</p:attrName>
                                        </p:attrNameLst>
                                      </p:cBhvr>
                                      <p:to>
                                        <a:srgbClr val="262626"/>
                                      </p:to>
                                    </p:animClr>
                                  </p:childTnLst>
                                </p:cTn>
                              </p:par>
                            </p:childTnLst>
                          </p:cTn>
                        </p:par>
                      </p:childTnLst>
                    </p:cTn>
                  </p:par>
                  <p:par>
                    <p:cTn id="31" fill="hold">
                      <p:stCondLst>
                        <p:cond delay="indefinite"/>
                      </p:stCondLst>
                      <p:childTnLst>
                        <p:par>
                          <p:cTn id="32" fill="hold">
                            <p:stCondLst>
                              <p:cond delay="0"/>
                            </p:stCondLst>
                            <p:childTnLst>
                              <p:par>
                                <p:cTn id="33" presetID="3" presetClass="emph" presetSubtype="2" fill="hold" nodeType="clickEffect">
                                  <p:stCondLst>
                                    <p:cond delay="0"/>
                                  </p:stCondLst>
                                  <p:childTnLst>
                                    <p:animClr clrSpc="rgb" dir="cw">
                                      <p:cBhvr override="childStyle">
                                        <p:cTn id="34" dur="800" fill="hold"/>
                                        <p:tgtEl>
                                          <p:spTgt spid="8">
                                            <p:txEl>
                                              <p:pRg st="5" end="5"/>
                                            </p:txEl>
                                          </p:spTgt>
                                        </p:tgtEl>
                                        <p:attrNameLst>
                                          <p:attrName>style.color</p:attrName>
                                        </p:attrNameLst>
                                      </p:cBhvr>
                                      <p:to>
                                        <a:srgbClr val="A5A5A5"/>
                                      </p:to>
                                    </p:animClr>
                                  </p:childTnLst>
                                </p:cTn>
                              </p:par>
                              <p:par>
                                <p:cTn id="35" presetID="3" presetClass="emph" presetSubtype="2" fill="hold" nodeType="withEffect">
                                  <p:stCondLst>
                                    <p:cond delay="0"/>
                                  </p:stCondLst>
                                  <p:childTnLst>
                                    <p:animClr clrSpc="rgb" dir="cw">
                                      <p:cBhvr override="childStyle">
                                        <p:cTn id="36" dur="800" fill="hold"/>
                                        <p:tgtEl>
                                          <p:spTgt spid="8">
                                            <p:txEl>
                                              <p:pRg st="6" end="6"/>
                                            </p:txEl>
                                          </p:spTgt>
                                        </p:tgtEl>
                                        <p:attrNameLst>
                                          <p:attrName>style.color</p:attrName>
                                        </p:attrNameLst>
                                      </p:cBhvr>
                                      <p:to>
                                        <a:srgbClr val="262626"/>
                                      </p:to>
                                    </p:animClr>
                                  </p:childTnLst>
                                </p:cTn>
                              </p:par>
                            </p:childTnLst>
                          </p:cTn>
                        </p:par>
                      </p:childTnLst>
                    </p:cTn>
                  </p:par>
                  <p:par>
                    <p:cTn id="37" fill="hold">
                      <p:stCondLst>
                        <p:cond delay="indefinite"/>
                      </p:stCondLst>
                      <p:childTnLst>
                        <p:par>
                          <p:cTn id="38" fill="hold">
                            <p:stCondLst>
                              <p:cond delay="0"/>
                            </p:stCondLst>
                            <p:childTnLst>
                              <p:par>
                                <p:cTn id="39" presetID="3" presetClass="emph" presetSubtype="2" fill="hold" nodeType="clickEffect">
                                  <p:stCondLst>
                                    <p:cond delay="0"/>
                                  </p:stCondLst>
                                  <p:childTnLst>
                                    <p:animClr clrSpc="rgb" dir="cw">
                                      <p:cBhvr override="childStyle">
                                        <p:cTn id="40" dur="800" fill="hold"/>
                                        <p:tgtEl>
                                          <p:spTgt spid="8">
                                            <p:txEl>
                                              <p:pRg st="6" end="6"/>
                                            </p:txEl>
                                          </p:spTgt>
                                        </p:tgtEl>
                                        <p:attrNameLst>
                                          <p:attrName>style.color</p:attrName>
                                        </p:attrNameLst>
                                      </p:cBhvr>
                                      <p:to>
                                        <a:srgbClr val="A5A5A5"/>
                                      </p:to>
                                    </p:animClr>
                                  </p:childTnLst>
                                </p:cTn>
                              </p:par>
                              <p:par>
                                <p:cTn id="41" presetID="3" presetClass="emph" presetSubtype="2" fill="hold" nodeType="withEffect">
                                  <p:stCondLst>
                                    <p:cond delay="0"/>
                                  </p:stCondLst>
                                  <p:childTnLst>
                                    <p:animClr clrSpc="rgb" dir="cw">
                                      <p:cBhvr override="childStyle">
                                        <p:cTn id="42" dur="800" fill="hold"/>
                                        <p:tgtEl>
                                          <p:spTgt spid="8">
                                            <p:txEl>
                                              <p:pRg st="7" end="7"/>
                                            </p:txEl>
                                          </p:spTgt>
                                        </p:tgtEl>
                                        <p:attrNameLst>
                                          <p:attrName>style.color</p:attrName>
                                        </p:attrNameLst>
                                      </p:cBhvr>
                                      <p:to>
                                        <a:srgbClr val="262626"/>
                                      </p:to>
                                    </p:animClr>
                                  </p:childTnLst>
                                </p:cTn>
                              </p:par>
                            </p:childTnLst>
                          </p:cTn>
                        </p:par>
                      </p:childTnLst>
                    </p:cTn>
                  </p:par>
                </p:childTnLst>
              </p:cTn>
              <p:prevCondLst>
                <p:cond evt="onPrev" delay="0">
                  <p:tgtEl>
                    <p:sldTgt/>
                  </p:tgtEl>
                </p:cond>
              </p:prevCondLst>
              <p:nextCondLst>
                <p:cond evt="onNext" delay="0">
                  <p:tgtEl>
                    <p:sldTgt/>
                  </p:tgtEl>
                </p:cond>
              </p:nextCondLst>
            </p:seq>
            <p:video>
              <p:cMediaNode vol="80000">
                <p:cTn id="43" fill="hold" display="0">
                  <p:stCondLst>
                    <p:cond delay="indefinite"/>
                  </p:stCondLst>
                  <p:endCondLst>
                    <p:cond evt="onStopAudio" delay="0">
                      <p:tgtEl>
                        <p:sldTgt/>
                      </p:tgtEl>
                    </p:cond>
                  </p:endCondLst>
                </p:cTn>
                <p:tgtEl>
                  <p:spTgt spid="3"/>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2"/>
          <p:cNvSpPr>
            <a:spLocks noChangeShapeType="1"/>
          </p:cNvSpPr>
          <p:nvPr/>
        </p:nvSpPr>
        <p:spPr bwMode="auto">
          <a:xfrm flipV="1">
            <a:off x="14099" y="651097"/>
            <a:ext cx="9891901" cy="3603"/>
          </a:xfrm>
          <a:prstGeom prst="line">
            <a:avLst/>
          </a:prstGeom>
          <a:noFill/>
          <a:ln w="57150" cmpd="thickThin">
            <a:solidFill>
              <a:srgbClr val="333399"/>
            </a:solidFill>
            <a:round/>
            <a:headEnd/>
            <a:tailEnd/>
          </a:ln>
        </p:spPr>
        <p:txBody>
          <a:bodyPr/>
          <a:lstStyle/>
          <a:p>
            <a:pPr marL="0" marR="0" lvl="0" indent="0" algn="ctr" defTabSz="914400" rtl="0" eaLnBrk="1" fontAlgn="base" latinLnBrk="0" hangingPunct="1">
              <a:lnSpc>
                <a:spcPct val="100000"/>
              </a:lnSpc>
              <a:spcBef>
                <a:spcPct val="50000"/>
              </a:spcBef>
              <a:spcAft>
                <a:spcPct val="0"/>
              </a:spcAft>
              <a:buClrTx/>
              <a:buSzTx/>
              <a:buFontTx/>
              <a:buNone/>
              <a:tabLst/>
              <a:defRPr/>
            </a:pPr>
            <a:endParaRPr kumimoji="0" lang="ja-JP" altLang="en-US" sz="1400" b="0" i="0" u="none" strike="noStrike" kern="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mn-cs"/>
            </a:endParaRPr>
          </a:p>
        </p:txBody>
      </p:sp>
      <p:sp>
        <p:nvSpPr>
          <p:cNvPr id="6" name="Text Box 3"/>
          <p:cNvSpPr txBox="1">
            <a:spLocks noChangeArrowheads="1"/>
          </p:cNvSpPr>
          <p:nvPr/>
        </p:nvSpPr>
        <p:spPr bwMode="auto">
          <a:xfrm>
            <a:off x="14096" y="189432"/>
            <a:ext cx="9891902" cy="461665"/>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1" lang="ja-JP" altLang="en-US"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cs typeface="+mn-cs"/>
              </a:rPr>
              <a:t>販売管理システムの改修に対する補助を受ける際に必要となる仕組み</a:t>
            </a:r>
            <a:endParaRPr kumimoji="1" lang="en-US" altLang="ja-JP"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cs typeface="+mn-cs"/>
            </a:endParaRPr>
          </a:p>
        </p:txBody>
      </p:sp>
      <p:sp>
        <p:nvSpPr>
          <p:cNvPr id="8" name="正方形/長方形 7">
            <a:extLst>
              <a:ext uri="{FF2B5EF4-FFF2-40B4-BE49-F238E27FC236}">
                <a16:creationId xmlns:a16="http://schemas.microsoft.com/office/drawing/2014/main" id="{5C046556-0625-4A77-86C9-C86E96525C8E}"/>
              </a:ext>
            </a:extLst>
          </p:cNvPr>
          <p:cNvSpPr/>
          <p:nvPr/>
        </p:nvSpPr>
        <p:spPr>
          <a:xfrm>
            <a:off x="9451054" y="6474972"/>
            <a:ext cx="472890" cy="361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a:solidFill>
                  <a:schemeClr val="tx1"/>
                </a:solidFill>
              </a:rPr>
              <a:t>６</a:t>
            </a:r>
          </a:p>
        </p:txBody>
      </p:sp>
      <p:sp>
        <p:nvSpPr>
          <p:cNvPr id="7" name="正方形/長方形 6">
            <a:extLst>
              <a:ext uri="{FF2B5EF4-FFF2-40B4-BE49-F238E27FC236}">
                <a16:creationId xmlns:a16="http://schemas.microsoft.com/office/drawing/2014/main" id="{E2CB290D-D422-4C1D-9931-47531FF070CF}"/>
              </a:ext>
            </a:extLst>
          </p:cNvPr>
          <p:cNvSpPr/>
          <p:nvPr/>
        </p:nvSpPr>
        <p:spPr>
          <a:xfrm>
            <a:off x="503073" y="896387"/>
            <a:ext cx="8875790" cy="57276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indent="-266700" algn="just">
              <a:lnSpc>
                <a:spcPts val="3000"/>
              </a:lnSpc>
              <a:spcAft>
                <a:spcPts val="1200"/>
              </a:spcAft>
            </a:pPr>
            <a:r>
              <a:rPr kumimoji="1" lang="ja-JP" altLang="en-US" sz="2400" dirty="0">
                <a:solidFill>
                  <a:schemeClr val="tx1">
                    <a:lumMod val="85000"/>
                    <a:lumOff val="15000"/>
                  </a:schemeClr>
                </a:solidFill>
                <a:latin typeface="UD Digi Kyokasho NK-B" panose="02020700000000000000" pitchFamily="18" charset="-128"/>
                <a:ea typeface="UD Digi Kyokasho NK-B" panose="02020700000000000000" pitchFamily="18" charset="-128"/>
              </a:rPr>
              <a:t>○　</a:t>
            </a:r>
            <a:r>
              <a:rPr lang="ja-JP" altLang="en-US" sz="2400" dirty="0">
                <a:solidFill>
                  <a:schemeClr val="tx1">
                    <a:lumMod val="85000"/>
                    <a:lumOff val="15000"/>
                  </a:schemeClr>
                </a:solidFill>
                <a:latin typeface="UD Digi Kyokasho NK-B" panose="02020700000000000000" pitchFamily="18" charset="-128"/>
                <a:ea typeface="UD Digi Kyokasho NK-B" panose="02020700000000000000" pitchFamily="18" charset="-128"/>
              </a:rPr>
              <a:t>販売管理システムの改修の補助を受ける際には、「●●県（地域）デジタル化推進協議会」（漁獲報告システムの現場導入を進めるための地域団体）を立ち上げる必要があります。</a:t>
            </a:r>
            <a:endParaRPr lang="en-US" altLang="ja-JP" sz="2400" dirty="0">
              <a:solidFill>
                <a:schemeClr val="tx1">
                  <a:lumMod val="85000"/>
                  <a:lumOff val="15000"/>
                </a:schemeClr>
              </a:solidFill>
              <a:latin typeface="UD Digi Kyokasho NK-B" panose="02020700000000000000" pitchFamily="18" charset="-128"/>
              <a:ea typeface="UD Digi Kyokasho NK-B" panose="02020700000000000000" pitchFamily="18" charset="-128"/>
            </a:endParaRPr>
          </a:p>
          <a:p>
            <a:pPr marL="266700" indent="-266700" algn="just">
              <a:lnSpc>
                <a:spcPts val="3000"/>
              </a:lnSpc>
              <a:spcAft>
                <a:spcPts val="1200"/>
              </a:spcAft>
            </a:pPr>
            <a:r>
              <a:rPr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　本協議会は、都道府県、水産試験場、漁協さん等の関係者で立ち上げていただくことを想定しており、別途、水産庁から都道府県庁へご説明をしているところです。</a:t>
            </a:r>
          </a:p>
          <a:p>
            <a:pPr marL="266700" indent="-266700" algn="just">
              <a:lnSpc>
                <a:spcPts val="3000"/>
              </a:lnSpc>
              <a:spcAft>
                <a:spcPts val="1200"/>
              </a:spcAft>
            </a:pPr>
            <a:r>
              <a:rPr kumimoji="1"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　</a:t>
            </a:r>
            <a:r>
              <a:rPr lang="ja-JP" altLang="en-US" sz="2400" dirty="0">
                <a:solidFill>
                  <a:schemeClr val="bg1">
                    <a:lumMod val="65000"/>
                  </a:schemeClr>
                </a:solidFill>
                <a:latin typeface="UD Digi Kyokasho NK-B" panose="02020700000000000000" pitchFamily="18" charset="-128"/>
                <a:ea typeface="UD Digi Kyokasho NK-B" panose="02020700000000000000" pitchFamily="18" charset="-128"/>
              </a:rPr>
              <a:t>本協議会の立ち上げや、支援を受けるために必要となる諸手続については、後日都道府県庁からお話がありますので、ご協力をお願い致します。</a:t>
            </a:r>
            <a:endParaRPr lang="en-US" altLang="ja-JP" sz="2400" dirty="0">
              <a:solidFill>
                <a:schemeClr val="bg1">
                  <a:lumMod val="65000"/>
                </a:schemeClr>
              </a:solidFill>
              <a:latin typeface="UD Digi Kyokasho NK-B" panose="02020700000000000000" pitchFamily="18" charset="-128"/>
              <a:ea typeface="UD Digi Kyokasho NK-B" panose="02020700000000000000" pitchFamily="18" charset="-128"/>
            </a:endParaRPr>
          </a:p>
          <a:p>
            <a:pPr marL="266700" lvl="0" indent="-266700" algn="just">
              <a:lnSpc>
                <a:spcPts val="3000"/>
              </a:lnSpc>
              <a:spcAft>
                <a:spcPts val="1800"/>
              </a:spcAft>
            </a:pPr>
            <a:r>
              <a:rPr lang="ja-JP" altLang="en-US" sz="2400" dirty="0">
                <a:solidFill>
                  <a:prstClr val="white">
                    <a:lumMod val="65000"/>
                  </a:prstClr>
                </a:solidFill>
                <a:latin typeface="UD Digi Kyokasho NK-B" panose="02020700000000000000" pitchFamily="18" charset="-128"/>
                <a:ea typeface="UD Digi Kyokasho NK-B" panose="02020700000000000000" pitchFamily="18" charset="-128"/>
              </a:rPr>
              <a:t>○　このほか、違法な水産物の流通防止を目的とする水産流通適正化法</a:t>
            </a:r>
            <a:r>
              <a:rPr lang="ja-JP" altLang="en-US" sz="1600" dirty="0">
                <a:solidFill>
                  <a:prstClr val="white">
                    <a:lumMod val="65000"/>
                  </a:prstClr>
                </a:solidFill>
                <a:latin typeface="UD Digi Kyokasho NK-B" panose="02020700000000000000" pitchFamily="18" charset="-128"/>
                <a:ea typeface="UD Digi Kyokasho NK-B" panose="02020700000000000000" pitchFamily="18" charset="-128"/>
              </a:rPr>
              <a:t>（特定水産動植物等の国内流通の適正化等に関する法律）</a:t>
            </a:r>
            <a:r>
              <a:rPr lang="ja-JP" altLang="en-US" sz="2400" dirty="0">
                <a:solidFill>
                  <a:prstClr val="white">
                    <a:lumMod val="65000"/>
                  </a:prstClr>
                </a:solidFill>
                <a:latin typeface="UD Digi Kyokasho NK-B" panose="02020700000000000000" pitchFamily="18" charset="-128"/>
                <a:ea typeface="UD Digi Kyokasho NK-B" panose="02020700000000000000" pitchFamily="18" charset="-128"/>
              </a:rPr>
              <a:t>に基づく措置（漁獲番号等販売記録の作成、保存、伝達）を実施するため、市場等の電子化のためのシステム改修の支援を予定しています。</a:t>
            </a:r>
            <a:endParaRPr lang="en-US" altLang="ja-JP" sz="2400" dirty="0">
              <a:solidFill>
                <a:prstClr val="white">
                  <a:lumMod val="65000"/>
                </a:prstClr>
              </a:solidFill>
              <a:latin typeface="UD Digi Kyokasho NK-B" panose="02020700000000000000" pitchFamily="18" charset="-128"/>
              <a:ea typeface="UD Digi Kyokasho NK-B" panose="02020700000000000000" pitchFamily="18" charset="-128"/>
            </a:endParaRPr>
          </a:p>
        </p:txBody>
      </p:sp>
      <p:pic>
        <p:nvPicPr>
          <p:cNvPr id="2" name="media7">
            <a:hlinkClick r:id="" action="ppaction://media"/>
          </p:cNvPr>
          <p:cNvPicPr>
            <a:picLocks noChangeAspect="1"/>
          </p:cNvPicPr>
          <p:nvPr>
            <a:videoFile r:link="rId3"/>
            <p:extLst>
              <p:ext uri="{DAA4B4D4-6D71-4841-9C94-3DE7FCFB9230}">
                <p14:media xmlns:p14="http://schemas.microsoft.com/office/powerpoint/2010/main" r:embed="rId2"/>
              </p:ext>
            </p:extLst>
          </p:nvPr>
        </p:nvPicPr>
        <p:blipFill>
          <a:blip r:embed="rId6"/>
          <a:stretch>
            <a:fillRect/>
          </a:stretch>
        </p:blipFill>
        <p:spPr>
          <a:xfrm>
            <a:off x="8841454" y="6256172"/>
            <a:ext cx="609600" cy="609600"/>
          </a:xfrm>
          <a:prstGeom prst="rect">
            <a:avLst/>
          </a:prstGeom>
        </p:spPr>
      </p:pic>
    </p:spTree>
    <p:custDataLst>
      <p:tags r:id="rId1"/>
    </p:custDataLst>
    <p:extLst>
      <p:ext uri="{BB962C8B-B14F-4D97-AF65-F5344CB8AC3E}">
        <p14:creationId xmlns:p14="http://schemas.microsoft.com/office/powerpoint/2010/main" val="935065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92556">
        <p15:prstTrans prst="wind"/>
      </p:transition>
    </mc:Choice>
    <mc:Fallback xmlns="">
      <p:transition spd="slow" advTm="9255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2565"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800" fill="hold"/>
                                        <p:tgtEl>
                                          <p:spTgt spid="7">
                                            <p:txEl>
                                              <p:pRg st="0" end="0"/>
                                            </p:txEl>
                                          </p:spTgt>
                                        </p:tgtEl>
                                        <p:attrNameLst>
                                          <p:attrName>style.color</p:attrName>
                                        </p:attrNameLst>
                                      </p:cBhvr>
                                      <p:to>
                                        <a:srgbClr val="A5A5A5"/>
                                      </p:to>
                                    </p:animClr>
                                  </p:childTnLst>
                                </p:cTn>
                              </p:par>
                              <p:par>
                                <p:cTn id="11" presetID="3" presetClass="emph" presetSubtype="2" fill="hold" nodeType="withEffect">
                                  <p:stCondLst>
                                    <p:cond delay="0"/>
                                  </p:stCondLst>
                                  <p:childTnLst>
                                    <p:animClr clrSpc="rgb" dir="cw">
                                      <p:cBhvr override="childStyle">
                                        <p:cTn id="12" dur="800" fill="hold"/>
                                        <p:tgtEl>
                                          <p:spTgt spid="7">
                                            <p:txEl>
                                              <p:pRg st="1" end="1"/>
                                            </p:txEl>
                                          </p:spTgt>
                                        </p:tgtEl>
                                        <p:attrNameLst>
                                          <p:attrName>style.color</p:attrName>
                                        </p:attrNameLst>
                                      </p:cBhvr>
                                      <p:to>
                                        <a:srgbClr val="262626"/>
                                      </p:to>
                                    </p:animClr>
                                  </p:childTnLst>
                                </p:cTn>
                              </p:par>
                            </p:childTnLst>
                          </p:cTn>
                        </p:par>
                      </p:childTnLst>
                    </p:cTn>
                  </p:par>
                  <p:par>
                    <p:cTn id="13" fill="hold">
                      <p:stCondLst>
                        <p:cond delay="indefinite"/>
                      </p:stCondLst>
                      <p:childTnLst>
                        <p:par>
                          <p:cTn id="14" fill="hold">
                            <p:stCondLst>
                              <p:cond delay="0"/>
                            </p:stCondLst>
                            <p:childTnLst>
                              <p:par>
                                <p:cTn id="15" presetID="3" presetClass="emph" presetSubtype="2" fill="hold" nodeType="clickEffect">
                                  <p:stCondLst>
                                    <p:cond delay="0"/>
                                  </p:stCondLst>
                                  <p:childTnLst>
                                    <p:animClr clrSpc="rgb" dir="cw">
                                      <p:cBhvr override="childStyle">
                                        <p:cTn id="16" dur="800" fill="hold"/>
                                        <p:tgtEl>
                                          <p:spTgt spid="7">
                                            <p:txEl>
                                              <p:pRg st="1" end="1"/>
                                            </p:txEl>
                                          </p:spTgt>
                                        </p:tgtEl>
                                        <p:attrNameLst>
                                          <p:attrName>style.color</p:attrName>
                                        </p:attrNameLst>
                                      </p:cBhvr>
                                      <p:to>
                                        <a:srgbClr val="A5A5A5"/>
                                      </p:to>
                                    </p:animClr>
                                  </p:childTnLst>
                                </p:cTn>
                              </p:par>
                              <p:par>
                                <p:cTn id="17" presetID="3" presetClass="emph" presetSubtype="2" fill="hold" nodeType="withEffect">
                                  <p:stCondLst>
                                    <p:cond delay="0"/>
                                  </p:stCondLst>
                                  <p:childTnLst>
                                    <p:animClr clrSpc="rgb" dir="cw">
                                      <p:cBhvr override="childStyle">
                                        <p:cTn id="18" dur="800" fill="hold"/>
                                        <p:tgtEl>
                                          <p:spTgt spid="7">
                                            <p:txEl>
                                              <p:pRg st="2" end="2"/>
                                            </p:txEl>
                                          </p:spTgt>
                                        </p:tgtEl>
                                        <p:attrNameLst>
                                          <p:attrName>style.color</p:attrName>
                                        </p:attrNameLst>
                                      </p:cBhvr>
                                      <p:to>
                                        <a:srgbClr val="262626"/>
                                      </p:to>
                                    </p:animClr>
                                  </p:childTnLst>
                                </p:cTn>
                              </p:par>
                            </p:childTnLst>
                          </p:cTn>
                        </p:par>
                      </p:childTnLst>
                    </p:cTn>
                  </p:par>
                  <p:par>
                    <p:cTn id="19" fill="hold">
                      <p:stCondLst>
                        <p:cond delay="indefinite"/>
                      </p:stCondLst>
                      <p:childTnLst>
                        <p:par>
                          <p:cTn id="20" fill="hold">
                            <p:stCondLst>
                              <p:cond delay="0"/>
                            </p:stCondLst>
                            <p:childTnLst>
                              <p:par>
                                <p:cTn id="21" presetID="3" presetClass="emph" presetSubtype="2" fill="hold" nodeType="clickEffect">
                                  <p:stCondLst>
                                    <p:cond delay="0"/>
                                  </p:stCondLst>
                                  <p:childTnLst>
                                    <p:animClr clrSpc="rgb" dir="cw">
                                      <p:cBhvr override="childStyle">
                                        <p:cTn id="22" dur="800" fill="hold"/>
                                        <p:tgtEl>
                                          <p:spTgt spid="7">
                                            <p:txEl>
                                              <p:pRg st="3" end="3"/>
                                            </p:txEl>
                                          </p:spTgt>
                                        </p:tgtEl>
                                        <p:attrNameLst>
                                          <p:attrName>style.color</p:attrName>
                                        </p:attrNameLst>
                                      </p:cBhvr>
                                      <p:to>
                                        <a:srgbClr val="262626"/>
                                      </p:to>
                                    </p:animClr>
                                  </p:childTnLst>
                                </p:cTn>
                              </p:par>
                              <p:par>
                                <p:cTn id="23" presetID="3" presetClass="emph" presetSubtype="2" fill="hold" grpId="0" nodeType="withEffect">
                                  <p:stCondLst>
                                    <p:cond delay="0"/>
                                  </p:stCondLst>
                                  <p:childTnLst>
                                    <p:animClr clrSpc="rgb" dir="cw">
                                      <p:cBhvr override="childStyle">
                                        <p:cTn id="24" dur="2000" fill="hold"/>
                                        <p:tgtEl>
                                          <p:spTgt spid="7">
                                            <p:txEl>
                                              <p:pRg st="2" end="2"/>
                                            </p:txEl>
                                          </p:spTgt>
                                        </p:tgtEl>
                                        <p:attrNameLst>
                                          <p:attrName>style.color</p:attrName>
                                        </p:attrNameLst>
                                      </p:cBhvr>
                                      <p:to>
                                        <a:srgbClr val="A5A5A5"/>
                                      </p:to>
                                    </p:animClr>
                                  </p:childTnLst>
                                </p:cTn>
                              </p:par>
                              <p:par>
                                <p:cTn id="25" presetID="3" presetClass="emph" presetSubtype="2" fill="hold" grpId="0" nodeType="withEffect">
                                  <p:stCondLst>
                                    <p:cond delay="0"/>
                                  </p:stCondLst>
                                  <p:childTnLst>
                                    <p:animClr clrSpc="rgb" dir="cw">
                                      <p:cBhvr override="childStyle">
                                        <p:cTn id="26" dur="2000" fill="hold"/>
                                        <p:tgtEl>
                                          <p:spTgt spid="7">
                                            <p:txEl>
                                              <p:pRg st="3" end="3"/>
                                            </p:txEl>
                                          </p:spTgt>
                                        </p:tgtEl>
                                        <p:attrNameLst>
                                          <p:attrName>style.color</p:attrName>
                                        </p:attrNameLst>
                                      </p:cBhvr>
                                      <p:to>
                                        <a:schemeClr val="tx1"/>
                                      </p:to>
                                    </p:animClr>
                                  </p:childTnLst>
                                </p:cTn>
                              </p:par>
                            </p:childTnLst>
                          </p:cTn>
                        </p:par>
                      </p:childTnLst>
                    </p:cTn>
                  </p:par>
                </p:childTnLst>
              </p:cTn>
              <p:prevCondLst>
                <p:cond evt="onPrev" delay="0">
                  <p:tgtEl>
                    <p:sldTgt/>
                  </p:tgtEl>
                </p:cond>
              </p:prevCondLst>
              <p:nextCondLst>
                <p:cond evt="onNext" delay="0">
                  <p:tgtEl>
                    <p:sldTgt/>
                  </p:tgtEl>
                </p:cond>
              </p:nextCondLst>
            </p:seq>
            <p:video>
              <p:cMediaNode vol="80000">
                <p:cTn id="27" fill="hold" display="0">
                  <p:stCondLst>
                    <p:cond delay="indefinite"/>
                  </p:stCondLst>
                  <p:endCondLst>
                    <p:cond evt="onStopAudio" delay="0">
                      <p:tgtEl>
                        <p:sldTgt/>
                      </p:tgtEl>
                    </p:cond>
                  </p:endCondLst>
                </p:cTn>
                <p:tgtEl>
                  <p:spTgt spid="2"/>
                </p:tgtEl>
              </p:cMediaNode>
            </p:video>
          </p:childTnLst>
        </p:cTn>
      </p:par>
    </p:tnLst>
    <p:bldLst>
      <p:bldP spid="7" grpId="0" uiExpand="1"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2"/>
          <p:cNvSpPr>
            <a:spLocks noChangeShapeType="1"/>
          </p:cNvSpPr>
          <p:nvPr/>
        </p:nvSpPr>
        <p:spPr bwMode="auto">
          <a:xfrm flipV="1">
            <a:off x="14099" y="651097"/>
            <a:ext cx="9891901" cy="3603"/>
          </a:xfrm>
          <a:prstGeom prst="line">
            <a:avLst/>
          </a:prstGeom>
          <a:noFill/>
          <a:ln w="57150" cmpd="thickThin">
            <a:solidFill>
              <a:srgbClr val="333399"/>
            </a:solidFill>
            <a:round/>
            <a:headEnd/>
            <a:tailEnd/>
          </a:ln>
        </p:spPr>
        <p:txBody>
          <a:bodyPr/>
          <a:lstStyle/>
          <a:p>
            <a:pPr marL="0" marR="0" lvl="0" indent="0" algn="ctr" defTabSz="914400" rtl="0" eaLnBrk="1" fontAlgn="base" latinLnBrk="0" hangingPunct="1">
              <a:lnSpc>
                <a:spcPct val="100000"/>
              </a:lnSpc>
              <a:spcBef>
                <a:spcPct val="50000"/>
              </a:spcBef>
              <a:spcAft>
                <a:spcPct val="0"/>
              </a:spcAft>
              <a:buClrTx/>
              <a:buSzTx/>
              <a:buFontTx/>
              <a:buNone/>
              <a:tabLst/>
              <a:defRPr/>
            </a:pPr>
            <a:endParaRPr kumimoji="0" lang="ja-JP" altLang="en-US" sz="1400" b="0" i="0" u="none" strike="noStrike" kern="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mn-cs"/>
            </a:endParaRPr>
          </a:p>
        </p:txBody>
      </p:sp>
      <p:sp>
        <p:nvSpPr>
          <p:cNvPr id="6" name="Text Box 3"/>
          <p:cNvSpPr txBox="1">
            <a:spLocks noChangeArrowheads="1"/>
          </p:cNvSpPr>
          <p:nvPr/>
        </p:nvSpPr>
        <p:spPr bwMode="auto">
          <a:xfrm>
            <a:off x="14096" y="189432"/>
            <a:ext cx="9891902" cy="461665"/>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1" lang="ja-JP" altLang="en-US"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cs typeface="+mn-cs"/>
              </a:rPr>
              <a:t>販売管理システム改修補助のスキーム（１　計画の策定）</a:t>
            </a:r>
            <a:endParaRPr kumimoji="1" lang="en-US" altLang="ja-JP"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cs typeface="+mn-cs"/>
            </a:endParaRPr>
          </a:p>
        </p:txBody>
      </p:sp>
      <p:sp>
        <p:nvSpPr>
          <p:cNvPr id="8" name="正方形/長方形 7">
            <a:extLst>
              <a:ext uri="{FF2B5EF4-FFF2-40B4-BE49-F238E27FC236}">
                <a16:creationId xmlns:a16="http://schemas.microsoft.com/office/drawing/2014/main" id="{5C046556-0625-4A77-86C9-C86E96525C8E}"/>
              </a:ext>
            </a:extLst>
          </p:cNvPr>
          <p:cNvSpPr/>
          <p:nvPr/>
        </p:nvSpPr>
        <p:spPr>
          <a:xfrm>
            <a:off x="9451054" y="6474972"/>
            <a:ext cx="472890" cy="361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ja-JP" altLang="en-US" sz="18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rPr>
              <a:t>７</a:t>
            </a:r>
          </a:p>
        </p:txBody>
      </p:sp>
      <p:sp>
        <p:nvSpPr>
          <p:cNvPr id="41" name="正方形/長方形 40">
            <a:extLst>
              <a:ext uri="{FF2B5EF4-FFF2-40B4-BE49-F238E27FC236}">
                <a16:creationId xmlns:a16="http://schemas.microsoft.com/office/drawing/2014/main" id="{C1C41C97-1553-4023-AAFE-D0519028448A}"/>
              </a:ext>
            </a:extLst>
          </p:cNvPr>
          <p:cNvSpPr/>
          <p:nvPr/>
        </p:nvSpPr>
        <p:spPr>
          <a:xfrm>
            <a:off x="7300307" y="2709171"/>
            <a:ext cx="1974568" cy="1270648"/>
          </a:xfrm>
          <a:prstGeom prst="rect">
            <a:avLst/>
          </a:prstGeom>
          <a:solidFill>
            <a:schemeClr val="tx2"/>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ja-JP" altLang="en-US" sz="2400" dirty="0">
                <a:solidFill>
                  <a:schemeClr val="bg1">
                    <a:lumMod val="75000"/>
                  </a:schemeClr>
                </a:solidFill>
                <a:latin typeface="MS UI Gothic" panose="020B0600070205080204" pitchFamily="50" charset="-128"/>
                <a:ea typeface="MS UI Gothic" panose="020B0600070205080204" pitchFamily="50" charset="-128"/>
              </a:rPr>
              <a:t>地域ごとのデジタル化推進計画を策定</a:t>
            </a:r>
            <a:endParaRPr kumimoji="1" lang="ja-JP" altLang="en-US" sz="2400" dirty="0">
              <a:solidFill>
                <a:schemeClr val="bg1">
                  <a:lumMod val="75000"/>
                </a:schemeClr>
              </a:solidFill>
              <a:latin typeface="MS UI Gothic" panose="020B0600070205080204" pitchFamily="50" charset="-128"/>
              <a:ea typeface="MS UI Gothic" panose="020B0600070205080204" pitchFamily="50" charset="-128"/>
            </a:endParaRPr>
          </a:p>
        </p:txBody>
      </p:sp>
      <p:grpSp>
        <p:nvGrpSpPr>
          <p:cNvPr id="28" name="グループ化 27">
            <a:extLst>
              <a:ext uri="{FF2B5EF4-FFF2-40B4-BE49-F238E27FC236}">
                <a16:creationId xmlns:a16="http://schemas.microsoft.com/office/drawing/2014/main" id="{15819CF6-0EB2-421C-ADB5-B228496B23CC}"/>
              </a:ext>
            </a:extLst>
          </p:cNvPr>
          <p:cNvGrpSpPr/>
          <p:nvPr/>
        </p:nvGrpSpPr>
        <p:grpSpPr>
          <a:xfrm>
            <a:off x="722322" y="890722"/>
            <a:ext cx="1806352" cy="1296559"/>
            <a:chOff x="83696" y="556900"/>
            <a:chExt cx="1806352" cy="1296559"/>
          </a:xfrm>
        </p:grpSpPr>
        <p:pic>
          <p:nvPicPr>
            <p:cNvPr id="7" name="図 6" descr="グラフィカル ユーザー インターフェイス が含まれている画像&#10;&#10;自動的に生成された説明">
              <a:extLst>
                <a:ext uri="{FF2B5EF4-FFF2-40B4-BE49-F238E27FC236}">
                  <a16:creationId xmlns:a16="http://schemas.microsoft.com/office/drawing/2014/main" id="{19B928E6-67E8-4244-A2A8-70768F07385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696" y="556900"/>
              <a:ext cx="1806352" cy="1296559"/>
            </a:xfrm>
            <a:prstGeom prst="rect">
              <a:avLst/>
            </a:prstGeom>
          </p:spPr>
        </p:pic>
        <p:sp>
          <p:nvSpPr>
            <p:cNvPr id="2" name="四角形: 角を丸くする 1">
              <a:extLst>
                <a:ext uri="{FF2B5EF4-FFF2-40B4-BE49-F238E27FC236}">
                  <a16:creationId xmlns:a16="http://schemas.microsoft.com/office/drawing/2014/main" id="{E5411FC8-0ADE-41A4-8D07-9D4CD3A4F433}"/>
                </a:ext>
              </a:extLst>
            </p:cNvPr>
            <p:cNvSpPr/>
            <p:nvPr/>
          </p:nvSpPr>
          <p:spPr>
            <a:xfrm>
              <a:off x="141145" y="1331646"/>
              <a:ext cx="1273979" cy="392278"/>
            </a:xfrm>
            <a:prstGeom prst="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kumimoji="1" lang="ja-JP" altLang="en-US" sz="24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水産庁</a:t>
              </a:r>
            </a:p>
          </p:txBody>
        </p:sp>
      </p:grpSp>
      <p:pic>
        <p:nvPicPr>
          <p:cNvPr id="10" name="図 9">
            <a:extLst>
              <a:ext uri="{FF2B5EF4-FFF2-40B4-BE49-F238E27FC236}">
                <a16:creationId xmlns:a16="http://schemas.microsoft.com/office/drawing/2014/main" id="{98EB2171-D60D-4E1D-B10C-D97A3CF4E75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215" r="16927"/>
          <a:stretch/>
        </p:blipFill>
        <p:spPr>
          <a:xfrm>
            <a:off x="4219072" y="765802"/>
            <a:ext cx="1359981" cy="1296559"/>
          </a:xfrm>
          <a:prstGeom prst="rect">
            <a:avLst/>
          </a:prstGeom>
        </p:spPr>
      </p:pic>
      <p:sp>
        <p:nvSpPr>
          <p:cNvPr id="24" name="四角形: 角を丸くする 23">
            <a:extLst>
              <a:ext uri="{FF2B5EF4-FFF2-40B4-BE49-F238E27FC236}">
                <a16:creationId xmlns:a16="http://schemas.microsoft.com/office/drawing/2014/main" id="{1F7849E4-EE72-42AB-8CDB-D17CA556B3E8}"/>
              </a:ext>
            </a:extLst>
          </p:cNvPr>
          <p:cNvSpPr/>
          <p:nvPr/>
        </p:nvSpPr>
        <p:spPr>
          <a:xfrm>
            <a:off x="2956844" y="1617742"/>
            <a:ext cx="4006406" cy="730524"/>
          </a:xfrm>
          <a:prstGeom prst="round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事業実施主体</a:t>
            </a:r>
            <a:endParaRPr lang="en-US" altLang="ja-JP" sz="24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endParaRPr>
          </a:p>
          <a:p>
            <a:pPr algn="ctr"/>
            <a:r>
              <a:rPr lang="en-US" altLang="ja-JP" sz="20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a:t>
            </a:r>
            <a:r>
              <a:rPr lang="ja-JP" altLang="en-US" sz="20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漁業情報サービスセンター</a:t>
            </a:r>
            <a:r>
              <a:rPr lang="en-US" altLang="ja-JP" sz="20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a:t>
            </a:r>
          </a:p>
        </p:txBody>
      </p:sp>
      <p:grpSp>
        <p:nvGrpSpPr>
          <p:cNvPr id="26" name="グループ化 25">
            <a:extLst>
              <a:ext uri="{FF2B5EF4-FFF2-40B4-BE49-F238E27FC236}">
                <a16:creationId xmlns:a16="http://schemas.microsoft.com/office/drawing/2014/main" id="{E65B3115-5D18-4986-B98A-D6534E63EB69}"/>
              </a:ext>
            </a:extLst>
          </p:cNvPr>
          <p:cNvGrpSpPr/>
          <p:nvPr/>
        </p:nvGrpSpPr>
        <p:grpSpPr>
          <a:xfrm>
            <a:off x="7342022" y="810389"/>
            <a:ext cx="1806352" cy="1520531"/>
            <a:chOff x="5710638" y="737819"/>
            <a:chExt cx="1806352" cy="1520531"/>
          </a:xfrm>
        </p:grpSpPr>
        <p:pic>
          <p:nvPicPr>
            <p:cNvPr id="9" name="図 8">
              <a:extLst>
                <a:ext uri="{FF2B5EF4-FFF2-40B4-BE49-F238E27FC236}">
                  <a16:creationId xmlns:a16="http://schemas.microsoft.com/office/drawing/2014/main" id="{5EC820C1-8ABA-47F8-B162-E1B61DD2869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69654" y="737819"/>
              <a:ext cx="1688320" cy="1172615"/>
            </a:xfrm>
            <a:prstGeom prst="rect">
              <a:avLst/>
            </a:prstGeom>
          </p:spPr>
        </p:pic>
        <p:sp>
          <p:nvSpPr>
            <p:cNvPr id="64" name="四角形: 角を丸くする 63">
              <a:extLst>
                <a:ext uri="{FF2B5EF4-FFF2-40B4-BE49-F238E27FC236}">
                  <a16:creationId xmlns:a16="http://schemas.microsoft.com/office/drawing/2014/main" id="{B25C1654-F847-461F-98F6-989372D527F9}"/>
                </a:ext>
              </a:extLst>
            </p:cNvPr>
            <p:cNvSpPr/>
            <p:nvPr/>
          </p:nvSpPr>
          <p:spPr>
            <a:xfrm>
              <a:off x="5710638" y="1890799"/>
              <a:ext cx="1806352" cy="367551"/>
            </a:xfrm>
            <a:prstGeom prst="round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地域協議会</a:t>
              </a:r>
            </a:p>
          </p:txBody>
        </p:sp>
      </p:grpSp>
      <p:sp>
        <p:nvSpPr>
          <p:cNvPr id="66" name="正方形/長方形 65">
            <a:extLst>
              <a:ext uri="{FF2B5EF4-FFF2-40B4-BE49-F238E27FC236}">
                <a16:creationId xmlns:a16="http://schemas.microsoft.com/office/drawing/2014/main" id="{41F6BC01-ED16-4FF0-ADAF-26AA16FA28C5}"/>
              </a:ext>
            </a:extLst>
          </p:cNvPr>
          <p:cNvSpPr/>
          <p:nvPr/>
        </p:nvSpPr>
        <p:spPr>
          <a:xfrm>
            <a:off x="364486" y="2707339"/>
            <a:ext cx="2256295" cy="1959780"/>
          </a:xfrm>
          <a:prstGeom prst="rect">
            <a:avLst/>
          </a:prstGeom>
          <a:solidFill>
            <a:schemeClr val="tx2"/>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ja-JP" altLang="en-US" sz="2400" dirty="0">
                <a:solidFill>
                  <a:schemeClr val="bg1">
                    <a:lumMod val="75000"/>
                  </a:schemeClr>
                </a:solidFill>
                <a:latin typeface="MS UI Gothic" panose="020B0600070205080204" pitchFamily="50" charset="-128"/>
                <a:ea typeface="MS UI Gothic" panose="020B0600070205080204" pitchFamily="50" charset="-128"/>
              </a:rPr>
              <a:t>全国計画を承認</a:t>
            </a:r>
            <a:endParaRPr lang="en-US" altLang="ja-JP" sz="2400" dirty="0">
              <a:solidFill>
                <a:schemeClr val="bg1">
                  <a:lumMod val="75000"/>
                </a:schemeClr>
              </a:solidFill>
              <a:latin typeface="MS UI Gothic" panose="020B0600070205080204" pitchFamily="50" charset="-128"/>
              <a:ea typeface="MS UI Gothic" panose="020B0600070205080204" pitchFamily="50" charset="-128"/>
            </a:endParaRPr>
          </a:p>
          <a:p>
            <a:pPr algn="just"/>
            <a:endParaRPr lang="en-US" altLang="ja-JP" sz="2400" dirty="0">
              <a:solidFill>
                <a:schemeClr val="bg1">
                  <a:lumMod val="75000"/>
                </a:schemeClr>
              </a:solidFill>
              <a:latin typeface="MS UI Gothic" panose="020B0600070205080204" pitchFamily="50" charset="-128"/>
              <a:ea typeface="MS UI Gothic" panose="020B0600070205080204" pitchFamily="50" charset="-128"/>
            </a:endParaRPr>
          </a:p>
          <a:p>
            <a:pPr algn="just"/>
            <a:r>
              <a:rPr lang="ja-JP" altLang="en-US" sz="2400" dirty="0">
                <a:solidFill>
                  <a:schemeClr val="bg1">
                    <a:lumMod val="75000"/>
                  </a:schemeClr>
                </a:solidFill>
                <a:latin typeface="MS UI Gothic" panose="020B0600070205080204" pitchFamily="50" charset="-128"/>
                <a:ea typeface="MS UI Gothic" panose="020B0600070205080204" pitchFamily="50" charset="-128"/>
              </a:rPr>
              <a:t>各地域の計画をそれぞれ承認</a:t>
            </a:r>
            <a:endParaRPr kumimoji="1" lang="ja-JP" altLang="en-US" sz="2400" dirty="0">
              <a:solidFill>
                <a:schemeClr val="bg1">
                  <a:lumMod val="75000"/>
                </a:schemeClr>
              </a:solidFill>
              <a:latin typeface="MS UI Gothic" panose="020B0600070205080204" pitchFamily="50" charset="-128"/>
              <a:ea typeface="MS UI Gothic" panose="020B0600070205080204" pitchFamily="50" charset="-128"/>
            </a:endParaRPr>
          </a:p>
        </p:txBody>
      </p:sp>
      <p:sp>
        <p:nvSpPr>
          <p:cNvPr id="58" name="正方形/長方形 57">
            <a:extLst>
              <a:ext uri="{FF2B5EF4-FFF2-40B4-BE49-F238E27FC236}">
                <a16:creationId xmlns:a16="http://schemas.microsoft.com/office/drawing/2014/main" id="{8DCC59DA-7361-4F0F-A7D2-F1045E58C816}"/>
              </a:ext>
            </a:extLst>
          </p:cNvPr>
          <p:cNvSpPr/>
          <p:nvPr/>
        </p:nvSpPr>
        <p:spPr>
          <a:xfrm>
            <a:off x="3690784" y="2707338"/>
            <a:ext cx="2539520" cy="3013840"/>
          </a:xfrm>
          <a:prstGeom prst="rect">
            <a:avLst/>
          </a:prstGeom>
          <a:solidFill>
            <a:schemeClr val="tx2"/>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ja-JP" altLang="en-US" sz="2400" dirty="0">
                <a:solidFill>
                  <a:schemeClr val="bg1">
                    <a:lumMod val="75000"/>
                  </a:schemeClr>
                </a:solidFill>
                <a:latin typeface="MS UI Gothic" panose="020B0600070205080204" pitchFamily="50" charset="-128"/>
                <a:ea typeface="MS UI Gothic" panose="020B0600070205080204" pitchFamily="50" charset="-128"/>
              </a:rPr>
              <a:t>全国規模の計画</a:t>
            </a:r>
            <a:r>
              <a:rPr lang="en-US" altLang="ja-JP" sz="1400" dirty="0">
                <a:solidFill>
                  <a:schemeClr val="bg1">
                    <a:lumMod val="75000"/>
                  </a:schemeClr>
                </a:solidFill>
                <a:latin typeface="MS UI Gothic" panose="020B0600070205080204" pitchFamily="50" charset="-128"/>
                <a:ea typeface="MS UI Gothic" panose="020B0600070205080204" pitchFamily="50" charset="-128"/>
              </a:rPr>
              <a:t>(</a:t>
            </a:r>
            <a:r>
              <a:rPr lang="ja-JP" altLang="en-US" sz="1400" dirty="0">
                <a:solidFill>
                  <a:schemeClr val="bg1">
                    <a:lumMod val="75000"/>
                  </a:schemeClr>
                </a:solidFill>
                <a:latin typeface="MS UI Gothic" panose="020B0600070205080204" pitchFamily="50" charset="-128"/>
                <a:ea typeface="MS UI Gothic" panose="020B0600070205080204" pitchFamily="50" charset="-128"/>
              </a:rPr>
              <a:t>デジタル化推進全体計画</a:t>
            </a:r>
            <a:r>
              <a:rPr lang="en-US" altLang="ja-JP" sz="1400" dirty="0">
                <a:solidFill>
                  <a:schemeClr val="bg1">
                    <a:lumMod val="75000"/>
                  </a:schemeClr>
                </a:solidFill>
                <a:latin typeface="MS UI Gothic" panose="020B0600070205080204" pitchFamily="50" charset="-128"/>
                <a:ea typeface="MS UI Gothic" panose="020B0600070205080204" pitchFamily="50" charset="-128"/>
              </a:rPr>
              <a:t>)</a:t>
            </a:r>
          </a:p>
          <a:p>
            <a:pPr algn="just"/>
            <a:r>
              <a:rPr lang="ja-JP" altLang="en-US" sz="2400" dirty="0">
                <a:solidFill>
                  <a:schemeClr val="bg1">
                    <a:lumMod val="75000"/>
                  </a:schemeClr>
                </a:solidFill>
                <a:latin typeface="MS UI Gothic" panose="020B0600070205080204" pitchFamily="50" charset="-128"/>
                <a:ea typeface="MS UI Gothic" panose="020B0600070205080204" pitchFamily="50" charset="-128"/>
              </a:rPr>
              <a:t>を策定</a:t>
            </a:r>
            <a:endParaRPr lang="en-US" altLang="ja-JP" sz="2400" dirty="0">
              <a:solidFill>
                <a:schemeClr val="bg1">
                  <a:lumMod val="75000"/>
                </a:schemeClr>
              </a:solidFill>
              <a:latin typeface="MS UI Gothic" panose="020B0600070205080204" pitchFamily="50" charset="-128"/>
              <a:ea typeface="MS UI Gothic" panose="020B0600070205080204" pitchFamily="50" charset="-128"/>
            </a:endParaRPr>
          </a:p>
          <a:p>
            <a:pPr algn="just"/>
            <a:endParaRPr lang="en-US" altLang="ja-JP" sz="2400" dirty="0">
              <a:solidFill>
                <a:schemeClr val="bg1">
                  <a:lumMod val="75000"/>
                </a:schemeClr>
              </a:solidFill>
              <a:latin typeface="MS UI Gothic" panose="020B0600070205080204" pitchFamily="50" charset="-128"/>
              <a:ea typeface="MS UI Gothic" panose="020B0600070205080204" pitchFamily="50" charset="-128"/>
            </a:endParaRPr>
          </a:p>
          <a:p>
            <a:pPr algn="just"/>
            <a:r>
              <a:rPr lang="ja-JP" altLang="en-US" sz="2400" dirty="0">
                <a:solidFill>
                  <a:schemeClr val="bg1">
                    <a:lumMod val="75000"/>
                  </a:schemeClr>
                </a:solidFill>
                <a:latin typeface="MS UI Gothic" panose="020B0600070205080204" pitchFamily="50" charset="-128"/>
                <a:ea typeface="MS UI Gothic" panose="020B0600070205080204" pitchFamily="50" charset="-128"/>
              </a:rPr>
              <a:t>各地域のデジタル化推進計画を確認し、問題がなければ水産庁に進達</a:t>
            </a:r>
            <a:endParaRPr kumimoji="1" lang="ja-JP" altLang="en-US" sz="2400" dirty="0">
              <a:solidFill>
                <a:schemeClr val="bg1">
                  <a:lumMod val="75000"/>
                </a:schemeClr>
              </a:solidFill>
              <a:latin typeface="MS UI Gothic" panose="020B0600070205080204" pitchFamily="50" charset="-128"/>
              <a:ea typeface="MS UI Gothic" panose="020B0600070205080204" pitchFamily="50" charset="-128"/>
            </a:endParaRPr>
          </a:p>
        </p:txBody>
      </p:sp>
      <p:sp>
        <p:nvSpPr>
          <p:cNvPr id="76" name="矢印: 左右 75">
            <a:extLst>
              <a:ext uri="{FF2B5EF4-FFF2-40B4-BE49-F238E27FC236}">
                <a16:creationId xmlns:a16="http://schemas.microsoft.com/office/drawing/2014/main" id="{08112BB0-31EC-41E3-9476-F278E44ACB28}"/>
              </a:ext>
            </a:extLst>
          </p:cNvPr>
          <p:cNvSpPr/>
          <p:nvPr/>
        </p:nvSpPr>
        <p:spPr>
          <a:xfrm>
            <a:off x="6287386" y="3063738"/>
            <a:ext cx="955839" cy="730524"/>
          </a:xfrm>
          <a:prstGeom prst="leftRightArrow">
            <a:avLst>
              <a:gd name="adj1" fmla="val 50000"/>
              <a:gd name="adj2" fmla="val 3013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矢印: 左右 18">
            <a:extLst>
              <a:ext uri="{FF2B5EF4-FFF2-40B4-BE49-F238E27FC236}">
                <a16:creationId xmlns:a16="http://schemas.microsoft.com/office/drawing/2014/main" id="{3E1111BF-EB14-402A-9A37-ABE12DB2DADD}"/>
              </a:ext>
            </a:extLst>
          </p:cNvPr>
          <p:cNvSpPr/>
          <p:nvPr/>
        </p:nvSpPr>
        <p:spPr>
          <a:xfrm>
            <a:off x="2677863" y="3063738"/>
            <a:ext cx="955839" cy="730524"/>
          </a:xfrm>
          <a:prstGeom prst="leftRightArrow">
            <a:avLst>
              <a:gd name="adj1" fmla="val 50000"/>
              <a:gd name="adj2" fmla="val 3013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4" name="media8">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8843574" y="6166569"/>
            <a:ext cx="609600" cy="609600"/>
          </a:xfrm>
          <a:prstGeom prst="rect">
            <a:avLst/>
          </a:prstGeom>
        </p:spPr>
      </p:pic>
    </p:spTree>
    <p:extLst>
      <p:ext uri="{BB962C8B-B14F-4D97-AF65-F5344CB8AC3E}">
        <p14:creationId xmlns:p14="http://schemas.microsoft.com/office/powerpoint/2010/main" val="2358857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4067">
        <p15:prstTrans prst="wind"/>
      </p:transition>
    </mc:Choice>
    <mc:Fallback xmlns="">
      <p:transition spd="slow" advTm="340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34074"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1000" fill="hold"/>
                                        <p:tgtEl>
                                          <p:spTgt spid="58">
                                            <p:txEl>
                                              <p:pRg st="0" end="0"/>
                                            </p:txEl>
                                          </p:spTgt>
                                        </p:tgtEl>
                                        <p:attrNameLst>
                                          <p:attrName>style.color</p:attrName>
                                        </p:attrNameLst>
                                      </p:cBhvr>
                                      <p:to>
                                        <a:srgbClr val="FFFF00"/>
                                      </p:to>
                                    </p:animClr>
                                  </p:childTnLst>
                                </p:cTn>
                              </p:par>
                              <p:par>
                                <p:cTn id="11" presetID="3" presetClass="emph" presetSubtype="2" fill="hold" nodeType="withEffect">
                                  <p:stCondLst>
                                    <p:cond delay="0"/>
                                  </p:stCondLst>
                                  <p:childTnLst>
                                    <p:animClr clrSpc="rgb" dir="cw">
                                      <p:cBhvr override="childStyle">
                                        <p:cTn id="12" dur="1000" fill="hold"/>
                                        <p:tgtEl>
                                          <p:spTgt spid="58">
                                            <p:txEl>
                                              <p:pRg st="1" end="1"/>
                                            </p:txEl>
                                          </p:spTgt>
                                        </p:tgtEl>
                                        <p:attrNameLst>
                                          <p:attrName>style.color</p:attrName>
                                        </p:attrNameLst>
                                      </p:cBhvr>
                                      <p:to>
                                        <a:srgbClr val="FFFF00"/>
                                      </p:to>
                                    </p:animClr>
                                  </p:childTnLst>
                                </p:cTn>
                              </p:par>
                            </p:childTnLst>
                          </p:cTn>
                        </p:par>
                      </p:childTnLst>
                    </p:cTn>
                  </p:par>
                  <p:par>
                    <p:cTn id="13" fill="hold">
                      <p:stCondLst>
                        <p:cond delay="indefinite"/>
                      </p:stCondLst>
                      <p:childTnLst>
                        <p:par>
                          <p:cTn id="14" fill="hold">
                            <p:stCondLst>
                              <p:cond delay="0"/>
                            </p:stCondLst>
                            <p:childTnLst>
                              <p:par>
                                <p:cTn id="15" presetID="3" presetClass="emph" presetSubtype="2" fill="hold" nodeType="clickEffect">
                                  <p:stCondLst>
                                    <p:cond delay="0"/>
                                  </p:stCondLst>
                                  <p:childTnLst>
                                    <p:animClr clrSpc="rgb" dir="cw">
                                      <p:cBhvr override="childStyle">
                                        <p:cTn id="16" dur="1000" fill="hold"/>
                                        <p:tgtEl>
                                          <p:spTgt spid="66">
                                            <p:txEl>
                                              <p:pRg st="0" end="0"/>
                                            </p:txEl>
                                          </p:spTgt>
                                        </p:tgtEl>
                                        <p:attrNameLst>
                                          <p:attrName>style.color</p:attrName>
                                        </p:attrNameLst>
                                      </p:cBhvr>
                                      <p:to>
                                        <a:srgbClr val="FFFF00"/>
                                      </p:to>
                                    </p:animClr>
                                  </p:childTnLst>
                                </p:cTn>
                              </p:par>
                            </p:childTnLst>
                          </p:cTn>
                        </p:par>
                      </p:childTnLst>
                    </p:cTn>
                  </p:par>
                  <p:par>
                    <p:cTn id="17" fill="hold">
                      <p:stCondLst>
                        <p:cond delay="indefinite"/>
                      </p:stCondLst>
                      <p:childTnLst>
                        <p:par>
                          <p:cTn id="18" fill="hold">
                            <p:stCondLst>
                              <p:cond delay="0"/>
                            </p:stCondLst>
                            <p:childTnLst>
                              <p:par>
                                <p:cTn id="19" presetID="3" presetClass="emph" presetSubtype="2" fill="hold" nodeType="clickEffect">
                                  <p:stCondLst>
                                    <p:cond delay="0"/>
                                  </p:stCondLst>
                                  <p:childTnLst>
                                    <p:animClr clrSpc="rgb" dir="cw">
                                      <p:cBhvr override="childStyle">
                                        <p:cTn id="20" dur="500" fill="hold"/>
                                        <p:tgtEl>
                                          <p:spTgt spid="66">
                                            <p:txEl>
                                              <p:pRg st="0" end="0"/>
                                            </p:txEl>
                                          </p:spTgt>
                                        </p:tgtEl>
                                        <p:attrNameLst>
                                          <p:attrName>style.color</p:attrName>
                                        </p:attrNameLst>
                                      </p:cBhvr>
                                      <p:to>
                                        <a:srgbClr val="B2B2B2"/>
                                      </p:to>
                                    </p:animClr>
                                  </p:childTnLst>
                                </p:cTn>
                              </p:par>
                              <p:par>
                                <p:cTn id="21" presetID="3" presetClass="emph" presetSubtype="2" fill="hold" nodeType="withEffect">
                                  <p:stCondLst>
                                    <p:cond delay="0"/>
                                  </p:stCondLst>
                                  <p:childTnLst>
                                    <p:animClr clrSpc="rgb" dir="cw">
                                      <p:cBhvr override="childStyle">
                                        <p:cTn id="22" dur="500" fill="hold"/>
                                        <p:tgtEl>
                                          <p:spTgt spid="58">
                                            <p:txEl>
                                              <p:pRg st="0" end="0"/>
                                            </p:txEl>
                                          </p:spTgt>
                                        </p:tgtEl>
                                        <p:attrNameLst>
                                          <p:attrName>style.color</p:attrName>
                                        </p:attrNameLst>
                                      </p:cBhvr>
                                      <p:to>
                                        <a:srgbClr val="B2B2B2"/>
                                      </p:to>
                                    </p:animClr>
                                  </p:childTnLst>
                                </p:cTn>
                              </p:par>
                              <p:par>
                                <p:cTn id="23" presetID="3" presetClass="emph" presetSubtype="2" fill="hold" nodeType="withEffect">
                                  <p:stCondLst>
                                    <p:cond delay="0"/>
                                  </p:stCondLst>
                                  <p:childTnLst>
                                    <p:animClr clrSpc="rgb" dir="cw">
                                      <p:cBhvr override="childStyle">
                                        <p:cTn id="24" dur="500" fill="hold"/>
                                        <p:tgtEl>
                                          <p:spTgt spid="58">
                                            <p:txEl>
                                              <p:pRg st="1" end="1"/>
                                            </p:txEl>
                                          </p:spTgt>
                                        </p:tgtEl>
                                        <p:attrNameLst>
                                          <p:attrName>style.color</p:attrName>
                                        </p:attrNameLst>
                                      </p:cBhvr>
                                      <p:to>
                                        <a:srgbClr val="B2B2B2"/>
                                      </p:to>
                                    </p:animClr>
                                  </p:childTnLst>
                                </p:cTn>
                              </p:par>
                              <p:par>
                                <p:cTn id="25" presetID="3" presetClass="emph" presetSubtype="2" fill="hold" nodeType="withEffect">
                                  <p:stCondLst>
                                    <p:cond delay="0"/>
                                  </p:stCondLst>
                                  <p:childTnLst>
                                    <p:animClr clrSpc="rgb" dir="cw">
                                      <p:cBhvr override="childStyle">
                                        <p:cTn id="26" dur="1000" fill="hold"/>
                                        <p:tgtEl>
                                          <p:spTgt spid="41">
                                            <p:txEl>
                                              <p:pRg st="0" end="0"/>
                                            </p:txEl>
                                          </p:spTgt>
                                        </p:tgtEl>
                                        <p:attrNameLst>
                                          <p:attrName>style.color</p:attrName>
                                        </p:attrNameLst>
                                      </p:cBhvr>
                                      <p:to>
                                        <a:srgbClr val="FFFF00"/>
                                      </p:to>
                                    </p:animClr>
                                  </p:childTnLst>
                                </p:cTn>
                              </p:par>
                            </p:childTnLst>
                          </p:cTn>
                        </p:par>
                      </p:childTnLst>
                    </p:cTn>
                  </p:par>
                  <p:par>
                    <p:cTn id="27" fill="hold">
                      <p:stCondLst>
                        <p:cond delay="indefinite"/>
                      </p:stCondLst>
                      <p:childTnLst>
                        <p:par>
                          <p:cTn id="28" fill="hold">
                            <p:stCondLst>
                              <p:cond delay="0"/>
                            </p:stCondLst>
                            <p:childTnLst>
                              <p:par>
                                <p:cTn id="29" presetID="3" presetClass="emph" presetSubtype="2" fill="hold" nodeType="clickEffect">
                                  <p:stCondLst>
                                    <p:cond delay="0"/>
                                  </p:stCondLst>
                                  <p:childTnLst>
                                    <p:animClr clrSpc="rgb" dir="cw">
                                      <p:cBhvr override="childStyle">
                                        <p:cTn id="30" dur="1000" fill="hold"/>
                                        <p:tgtEl>
                                          <p:spTgt spid="58">
                                            <p:txEl>
                                              <p:pRg st="3" end="3"/>
                                            </p:txEl>
                                          </p:spTgt>
                                        </p:tgtEl>
                                        <p:attrNameLst>
                                          <p:attrName>style.color</p:attrName>
                                        </p:attrNameLst>
                                      </p:cBhvr>
                                      <p:to>
                                        <a:srgbClr val="FFFF00"/>
                                      </p:to>
                                    </p:animClr>
                                  </p:childTnLst>
                                </p:cTn>
                              </p:par>
                            </p:childTnLst>
                          </p:cTn>
                        </p:par>
                      </p:childTnLst>
                    </p:cTn>
                  </p:par>
                  <p:par>
                    <p:cTn id="31" fill="hold">
                      <p:stCondLst>
                        <p:cond delay="indefinite"/>
                      </p:stCondLst>
                      <p:childTnLst>
                        <p:par>
                          <p:cTn id="32" fill="hold">
                            <p:stCondLst>
                              <p:cond delay="0"/>
                            </p:stCondLst>
                            <p:childTnLst>
                              <p:par>
                                <p:cTn id="33" presetID="3" presetClass="emph" presetSubtype="2" fill="hold" nodeType="clickEffect">
                                  <p:stCondLst>
                                    <p:cond delay="0"/>
                                  </p:stCondLst>
                                  <p:childTnLst>
                                    <p:animClr clrSpc="rgb" dir="cw">
                                      <p:cBhvr override="childStyle">
                                        <p:cTn id="34" dur="1000" fill="hold"/>
                                        <p:tgtEl>
                                          <p:spTgt spid="66">
                                            <p:txEl>
                                              <p:pRg st="2" end="2"/>
                                            </p:txEl>
                                          </p:spTgt>
                                        </p:tgtEl>
                                        <p:attrNameLst>
                                          <p:attrName>style.color</p:attrName>
                                        </p:attrNameLst>
                                      </p:cBhvr>
                                      <p:to>
                                        <a:srgbClr val="FFFF00"/>
                                      </p:to>
                                    </p:animClr>
                                  </p:childTnLst>
                                </p:cTn>
                              </p:par>
                            </p:childTnLst>
                          </p:cTn>
                        </p:par>
                      </p:childTnLst>
                    </p:cTn>
                  </p:par>
                </p:childTnLst>
              </p:cTn>
              <p:prevCondLst>
                <p:cond evt="onPrev" delay="0">
                  <p:tgtEl>
                    <p:sldTgt/>
                  </p:tgtEl>
                </p:cond>
              </p:prevCondLst>
              <p:nextCondLst>
                <p:cond evt="onNext" delay="0">
                  <p:tgtEl>
                    <p:sldTgt/>
                  </p:tgtEl>
                </p:cond>
              </p:nextCondLst>
            </p:seq>
            <p:video>
              <p:cMediaNode vol="80000">
                <p:cTn id="35" fill="hold" display="0">
                  <p:stCondLst>
                    <p:cond delay="indefinite"/>
                  </p:stCondLst>
                  <p:endCondLst>
                    <p:cond evt="onStopAudio" delay="0">
                      <p:tgtEl>
                        <p:sldTgt/>
                      </p:tgtEl>
                    </p:cond>
                  </p:end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矢印: 下 53">
            <a:extLst>
              <a:ext uri="{FF2B5EF4-FFF2-40B4-BE49-F238E27FC236}">
                <a16:creationId xmlns:a16="http://schemas.microsoft.com/office/drawing/2014/main" id="{97261886-86A3-44D1-ACF0-CB49C883EE3D}"/>
              </a:ext>
            </a:extLst>
          </p:cNvPr>
          <p:cNvSpPr/>
          <p:nvPr/>
        </p:nvSpPr>
        <p:spPr>
          <a:xfrm>
            <a:off x="7151328" y="4813609"/>
            <a:ext cx="846739" cy="725875"/>
          </a:xfrm>
          <a:prstGeom prst="downArrow">
            <a:avLst>
              <a:gd name="adj1" fmla="val 68764"/>
              <a:gd name="adj2" fmla="val 26343"/>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2" name="四角形: 角を丸くする 51">
            <a:extLst>
              <a:ext uri="{FF2B5EF4-FFF2-40B4-BE49-F238E27FC236}">
                <a16:creationId xmlns:a16="http://schemas.microsoft.com/office/drawing/2014/main" id="{710C6F5E-CDCF-4416-8B67-ECDE4DBC031B}"/>
              </a:ext>
            </a:extLst>
          </p:cNvPr>
          <p:cNvSpPr/>
          <p:nvPr/>
        </p:nvSpPr>
        <p:spPr>
          <a:xfrm>
            <a:off x="375004" y="5571014"/>
            <a:ext cx="9334110" cy="1265908"/>
          </a:xfrm>
          <a:prstGeom prst="roundRect">
            <a:avLst/>
          </a:prstGeom>
          <a:noFill/>
          <a:ln w="635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53" name="テキスト ボックス 52">
            <a:extLst>
              <a:ext uri="{FF2B5EF4-FFF2-40B4-BE49-F238E27FC236}">
                <a16:creationId xmlns:a16="http://schemas.microsoft.com/office/drawing/2014/main" id="{9B88BEC9-3B61-4352-89B3-D361DA424DAF}"/>
              </a:ext>
            </a:extLst>
          </p:cNvPr>
          <p:cNvSpPr txBox="1"/>
          <p:nvPr/>
        </p:nvSpPr>
        <p:spPr>
          <a:xfrm>
            <a:off x="2968396" y="5357510"/>
            <a:ext cx="3728906" cy="369332"/>
          </a:xfrm>
          <a:prstGeom prst="rect">
            <a:avLst/>
          </a:prstGeom>
          <a:solidFill>
            <a:schemeClr val="bg1"/>
          </a:solidFill>
          <a:ln w="63500">
            <a:solidFill>
              <a:schemeClr val="accent6">
                <a:lumMod val="50000"/>
              </a:schemeClr>
            </a:solidFill>
          </a:ln>
        </p:spPr>
        <p:txBody>
          <a:bodyPr wrap="none" rtlCol="0">
            <a:spAutoFit/>
          </a:bodyPr>
          <a:lstStyle/>
          <a:p>
            <a:r>
              <a:rPr kumimoji="1" lang="ja-JP" altLang="en-US" dirty="0"/>
              <a:t>ステップ３：実績報告と助成金の交付</a:t>
            </a:r>
          </a:p>
        </p:txBody>
      </p:sp>
      <p:sp>
        <p:nvSpPr>
          <p:cNvPr id="5" name="Line 2"/>
          <p:cNvSpPr>
            <a:spLocks noChangeShapeType="1"/>
          </p:cNvSpPr>
          <p:nvPr/>
        </p:nvSpPr>
        <p:spPr bwMode="auto">
          <a:xfrm flipV="1">
            <a:off x="14099" y="524977"/>
            <a:ext cx="9891901" cy="3603"/>
          </a:xfrm>
          <a:prstGeom prst="line">
            <a:avLst/>
          </a:prstGeom>
          <a:noFill/>
          <a:ln w="57150" cmpd="thickThin">
            <a:solidFill>
              <a:srgbClr val="333399"/>
            </a:solidFill>
            <a:round/>
            <a:headEnd/>
            <a:tailEnd/>
          </a:ln>
        </p:spPr>
        <p:txBody>
          <a:bodyPr/>
          <a:lstStyle/>
          <a:p>
            <a:pPr marL="0" marR="0" lvl="0" indent="0" algn="ctr" defTabSz="914400" rtl="0" eaLnBrk="1" fontAlgn="base" latinLnBrk="0" hangingPunct="1">
              <a:lnSpc>
                <a:spcPct val="100000"/>
              </a:lnSpc>
              <a:spcBef>
                <a:spcPct val="50000"/>
              </a:spcBef>
              <a:spcAft>
                <a:spcPct val="0"/>
              </a:spcAft>
              <a:buClrTx/>
              <a:buSzTx/>
              <a:buFontTx/>
              <a:buNone/>
              <a:tabLst/>
              <a:defRPr/>
            </a:pPr>
            <a:endParaRPr kumimoji="0" lang="ja-JP" altLang="en-US" sz="1400" b="0" i="0" u="none" strike="noStrike" kern="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mn-cs"/>
            </a:endParaRPr>
          </a:p>
        </p:txBody>
      </p:sp>
      <p:sp>
        <p:nvSpPr>
          <p:cNvPr id="6" name="Text Box 3"/>
          <p:cNvSpPr txBox="1">
            <a:spLocks noChangeArrowheads="1"/>
          </p:cNvSpPr>
          <p:nvPr/>
        </p:nvSpPr>
        <p:spPr bwMode="auto">
          <a:xfrm>
            <a:off x="14096" y="52802"/>
            <a:ext cx="9891902" cy="461665"/>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1" lang="ja-JP" altLang="en-US"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cs typeface="+mn-cs"/>
              </a:rPr>
              <a:t>販売管理システム改修補助のスキーム（２　システムの改修）</a:t>
            </a:r>
            <a:endParaRPr kumimoji="1" lang="en-US" altLang="ja-JP" sz="2400" b="0" i="0" u="none" strike="noStrike" kern="1200" cap="none" spc="0" normalizeH="0" baseline="0" noProof="0" dirty="0">
              <a:ln>
                <a:noFill/>
              </a:ln>
              <a:solidFill>
                <a:srgbClr val="000000"/>
              </a:solidFill>
              <a:effectLst/>
              <a:uLnTx/>
              <a:uFillTx/>
              <a:latin typeface="HGP創英角ﾎﾟｯﾌﾟ体" panose="040B0A00000000000000" pitchFamily="50" charset="-128"/>
              <a:ea typeface="HGP創英角ﾎﾟｯﾌﾟ体" panose="040B0A00000000000000" pitchFamily="50" charset="-128"/>
              <a:cs typeface="+mn-cs"/>
            </a:endParaRPr>
          </a:p>
        </p:txBody>
      </p:sp>
      <p:sp>
        <p:nvSpPr>
          <p:cNvPr id="8" name="正方形/長方形 7">
            <a:extLst>
              <a:ext uri="{FF2B5EF4-FFF2-40B4-BE49-F238E27FC236}">
                <a16:creationId xmlns:a16="http://schemas.microsoft.com/office/drawing/2014/main" id="{5C046556-0625-4A77-86C9-C86E96525C8E}"/>
              </a:ext>
            </a:extLst>
          </p:cNvPr>
          <p:cNvSpPr/>
          <p:nvPr/>
        </p:nvSpPr>
        <p:spPr>
          <a:xfrm>
            <a:off x="9609240" y="6619472"/>
            <a:ext cx="363863" cy="217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ja-JP" altLang="en-US" sz="1800" b="0" i="0" u="none" strike="noStrike" kern="1200" cap="none" spc="0" normalizeH="0" baseline="0" noProof="0" dirty="0">
                <a:ln>
                  <a:noFill/>
                </a:ln>
                <a:solidFill>
                  <a:prstClr val="black"/>
                </a:solidFill>
                <a:effectLst/>
                <a:uLnTx/>
                <a:uFillTx/>
                <a:latin typeface="Calibri"/>
                <a:ea typeface="ＭＳ Ｐゴシック" panose="020B0600070205080204" pitchFamily="50" charset="-128"/>
                <a:cs typeface="+mn-cs"/>
              </a:rPr>
              <a:t>８</a:t>
            </a:r>
          </a:p>
        </p:txBody>
      </p:sp>
      <p:sp>
        <p:nvSpPr>
          <p:cNvPr id="51" name="正方形/長方形 50">
            <a:extLst>
              <a:ext uri="{FF2B5EF4-FFF2-40B4-BE49-F238E27FC236}">
                <a16:creationId xmlns:a16="http://schemas.microsoft.com/office/drawing/2014/main" id="{1B486929-BCF3-49A7-9F2A-55012B38047C}"/>
              </a:ext>
            </a:extLst>
          </p:cNvPr>
          <p:cNvSpPr/>
          <p:nvPr/>
        </p:nvSpPr>
        <p:spPr>
          <a:xfrm>
            <a:off x="8143593" y="5832197"/>
            <a:ext cx="1325459" cy="863218"/>
          </a:xfrm>
          <a:prstGeom prst="rect">
            <a:avLst/>
          </a:prstGeom>
          <a:solidFill>
            <a:schemeClr val="accent6">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ja-JP" altLang="en-US" sz="1400" dirty="0">
                <a:solidFill>
                  <a:schemeClr val="tx1"/>
                </a:solidFill>
                <a:latin typeface="MS UI Gothic" panose="020B0600070205080204" pitchFamily="50" charset="-128"/>
                <a:ea typeface="MS UI Gothic" panose="020B0600070205080204" pitchFamily="50" charset="-128"/>
              </a:rPr>
              <a:t>事業完了後証拠書類を添付して実績報告</a:t>
            </a:r>
            <a:endParaRPr lang="en-US" altLang="ja-JP" sz="1400" dirty="0">
              <a:solidFill>
                <a:schemeClr val="tx1"/>
              </a:solidFill>
              <a:latin typeface="MS UI Gothic" panose="020B0600070205080204" pitchFamily="50" charset="-128"/>
              <a:ea typeface="MS UI Gothic" panose="020B0600070205080204" pitchFamily="50" charset="-128"/>
            </a:endParaRPr>
          </a:p>
          <a:p>
            <a:pPr algn="just"/>
            <a:r>
              <a:rPr lang="ja-JP" altLang="en-US" sz="1400" dirty="0">
                <a:solidFill>
                  <a:schemeClr val="tx1"/>
                </a:solidFill>
                <a:latin typeface="MS UI Gothic" panose="020B0600070205080204" pitchFamily="50" charset="-128"/>
                <a:ea typeface="MS UI Gothic" panose="020B0600070205080204" pitchFamily="50" charset="-128"/>
              </a:rPr>
              <a:t>助成金の受領</a:t>
            </a:r>
          </a:p>
        </p:txBody>
      </p:sp>
      <p:grpSp>
        <p:nvGrpSpPr>
          <p:cNvPr id="28" name="グループ化 27">
            <a:extLst>
              <a:ext uri="{FF2B5EF4-FFF2-40B4-BE49-F238E27FC236}">
                <a16:creationId xmlns:a16="http://schemas.microsoft.com/office/drawing/2014/main" id="{15819CF6-0EB2-421C-ADB5-B228496B23CC}"/>
              </a:ext>
            </a:extLst>
          </p:cNvPr>
          <p:cNvGrpSpPr/>
          <p:nvPr/>
        </p:nvGrpSpPr>
        <p:grpSpPr>
          <a:xfrm>
            <a:off x="736839" y="420270"/>
            <a:ext cx="1806352" cy="1296559"/>
            <a:chOff x="83696" y="556900"/>
            <a:chExt cx="1806352" cy="1296559"/>
          </a:xfrm>
        </p:grpSpPr>
        <p:pic>
          <p:nvPicPr>
            <p:cNvPr id="7" name="図 6" descr="グラフィカル ユーザー インターフェイス が含まれている画像&#10;&#10;自動的に生成された説明">
              <a:extLst>
                <a:ext uri="{FF2B5EF4-FFF2-40B4-BE49-F238E27FC236}">
                  <a16:creationId xmlns:a16="http://schemas.microsoft.com/office/drawing/2014/main" id="{19B928E6-67E8-4244-A2A8-70768F07385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696" y="556900"/>
              <a:ext cx="1806352" cy="1296559"/>
            </a:xfrm>
            <a:prstGeom prst="rect">
              <a:avLst/>
            </a:prstGeom>
          </p:spPr>
        </p:pic>
        <p:sp>
          <p:nvSpPr>
            <p:cNvPr id="2" name="四角形: 角を丸くする 1">
              <a:extLst>
                <a:ext uri="{FF2B5EF4-FFF2-40B4-BE49-F238E27FC236}">
                  <a16:creationId xmlns:a16="http://schemas.microsoft.com/office/drawing/2014/main" id="{E5411FC8-0ADE-41A4-8D07-9D4CD3A4F433}"/>
                </a:ext>
              </a:extLst>
            </p:cNvPr>
            <p:cNvSpPr/>
            <p:nvPr/>
          </p:nvSpPr>
          <p:spPr>
            <a:xfrm>
              <a:off x="141145" y="1331646"/>
              <a:ext cx="1273979" cy="392278"/>
            </a:xfrm>
            <a:prstGeom prst="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kumimoji="1" lang="ja-JP" altLang="en-US" sz="16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水産庁</a:t>
              </a:r>
            </a:p>
          </p:txBody>
        </p:sp>
      </p:grpSp>
      <p:pic>
        <p:nvPicPr>
          <p:cNvPr id="10" name="図 9">
            <a:extLst>
              <a:ext uri="{FF2B5EF4-FFF2-40B4-BE49-F238E27FC236}">
                <a16:creationId xmlns:a16="http://schemas.microsoft.com/office/drawing/2014/main" id="{98EB2171-D60D-4E1D-B10C-D97A3CF4E75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215" r="16927"/>
          <a:stretch/>
        </p:blipFill>
        <p:spPr>
          <a:xfrm>
            <a:off x="3227137" y="556602"/>
            <a:ext cx="1359981" cy="1296559"/>
          </a:xfrm>
          <a:prstGeom prst="rect">
            <a:avLst/>
          </a:prstGeom>
        </p:spPr>
      </p:pic>
      <p:sp>
        <p:nvSpPr>
          <p:cNvPr id="24" name="四角形: 角を丸くする 23">
            <a:extLst>
              <a:ext uri="{FF2B5EF4-FFF2-40B4-BE49-F238E27FC236}">
                <a16:creationId xmlns:a16="http://schemas.microsoft.com/office/drawing/2014/main" id="{1F7849E4-EE72-42AB-8CDB-D17CA556B3E8}"/>
              </a:ext>
            </a:extLst>
          </p:cNvPr>
          <p:cNvSpPr/>
          <p:nvPr/>
        </p:nvSpPr>
        <p:spPr>
          <a:xfrm>
            <a:off x="2603186" y="1108850"/>
            <a:ext cx="2722640" cy="621585"/>
          </a:xfrm>
          <a:prstGeom prst="round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事業実施主体</a:t>
            </a:r>
            <a:endParaRPr lang="en-US" altLang="ja-JP" sz="16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endParaRPr>
          </a:p>
          <a:p>
            <a:pPr algn="ctr"/>
            <a:r>
              <a:rPr lang="en-US" altLang="ja-JP" sz="16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a:t>
            </a:r>
            <a:r>
              <a:rPr lang="ja-JP" altLang="en-US" sz="16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漁業情報サービスセンター</a:t>
            </a:r>
            <a:r>
              <a:rPr lang="en-US" altLang="ja-JP" sz="16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a:t>
            </a:r>
            <a:endParaRPr lang="ja-JP" altLang="en-US" sz="16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endParaRPr>
          </a:p>
        </p:txBody>
      </p:sp>
      <p:pic>
        <p:nvPicPr>
          <p:cNvPr id="9" name="図 8">
            <a:extLst>
              <a:ext uri="{FF2B5EF4-FFF2-40B4-BE49-F238E27FC236}">
                <a16:creationId xmlns:a16="http://schemas.microsoft.com/office/drawing/2014/main" id="{5EC820C1-8ABA-47F8-B162-E1B61DD2869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412578" y="601189"/>
            <a:ext cx="1688320" cy="1172615"/>
          </a:xfrm>
          <a:prstGeom prst="rect">
            <a:avLst/>
          </a:prstGeom>
        </p:spPr>
      </p:pic>
      <p:sp>
        <p:nvSpPr>
          <p:cNvPr id="64" name="四角形: 角を丸くする 63">
            <a:extLst>
              <a:ext uri="{FF2B5EF4-FFF2-40B4-BE49-F238E27FC236}">
                <a16:creationId xmlns:a16="http://schemas.microsoft.com/office/drawing/2014/main" id="{B25C1654-F847-461F-98F6-989372D527F9}"/>
              </a:ext>
            </a:extLst>
          </p:cNvPr>
          <p:cNvSpPr/>
          <p:nvPr/>
        </p:nvSpPr>
        <p:spPr>
          <a:xfrm>
            <a:off x="5412578" y="1420427"/>
            <a:ext cx="1806352" cy="315370"/>
          </a:xfrm>
          <a:prstGeom prst="round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地域協議会</a:t>
            </a:r>
          </a:p>
        </p:txBody>
      </p:sp>
      <p:pic>
        <p:nvPicPr>
          <p:cNvPr id="63" name="図 62">
            <a:extLst>
              <a:ext uri="{FF2B5EF4-FFF2-40B4-BE49-F238E27FC236}">
                <a16:creationId xmlns:a16="http://schemas.microsoft.com/office/drawing/2014/main" id="{FD7AEFE5-515F-49EF-91AE-1C7EA8B001A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195946" y="608664"/>
            <a:ext cx="1184681" cy="1003033"/>
          </a:xfrm>
          <a:prstGeom prst="rect">
            <a:avLst/>
          </a:prstGeom>
        </p:spPr>
      </p:pic>
      <p:sp>
        <p:nvSpPr>
          <p:cNvPr id="65" name="四角形: 角を丸くする 64">
            <a:extLst>
              <a:ext uri="{FF2B5EF4-FFF2-40B4-BE49-F238E27FC236}">
                <a16:creationId xmlns:a16="http://schemas.microsoft.com/office/drawing/2014/main" id="{A0059090-2D8B-443F-A295-EEBD60498579}"/>
              </a:ext>
            </a:extLst>
          </p:cNvPr>
          <p:cNvSpPr/>
          <p:nvPr/>
        </p:nvSpPr>
        <p:spPr>
          <a:xfrm>
            <a:off x="7885110" y="1424157"/>
            <a:ext cx="1806352" cy="307911"/>
          </a:xfrm>
          <a:prstGeom prst="round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dirty="0">
                <a:ln w="0"/>
                <a:solidFill>
                  <a:schemeClr val="bg1"/>
                </a:solidFill>
                <a:effectLst>
                  <a:outerShdw blurRad="38100" dist="19050" dir="2700000" algn="tl" rotWithShape="0">
                    <a:schemeClr val="dk1">
                      <a:alpha val="40000"/>
                    </a:schemeClr>
                  </a:outerShdw>
                </a:effectLst>
                <a:latin typeface="UD デジタル 教科書体 NK-B" panose="02020700000000000000" pitchFamily="18" charset="-128"/>
                <a:ea typeface="UD デジタル 教科書体 NK-B" panose="02020700000000000000" pitchFamily="18" charset="-128"/>
              </a:rPr>
              <a:t>漁協・民間魚市場</a:t>
            </a:r>
          </a:p>
        </p:txBody>
      </p:sp>
      <p:sp>
        <p:nvSpPr>
          <p:cNvPr id="34" name="正方形/長方形 33">
            <a:extLst>
              <a:ext uri="{FF2B5EF4-FFF2-40B4-BE49-F238E27FC236}">
                <a16:creationId xmlns:a16="http://schemas.microsoft.com/office/drawing/2014/main" id="{13AB0275-6B99-44B1-98AE-714D04CA1077}"/>
              </a:ext>
            </a:extLst>
          </p:cNvPr>
          <p:cNvSpPr/>
          <p:nvPr/>
        </p:nvSpPr>
        <p:spPr>
          <a:xfrm>
            <a:off x="956441" y="2273182"/>
            <a:ext cx="3497953" cy="823944"/>
          </a:xfrm>
          <a:prstGeom prst="rect">
            <a:avLst/>
          </a:prstGeom>
          <a:solidFill>
            <a:schemeClr val="accent3">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ja-JP" altLang="en-US" sz="1400" dirty="0">
                <a:solidFill>
                  <a:schemeClr val="tx1"/>
                </a:solidFill>
                <a:latin typeface="MS UI Gothic" panose="020B0600070205080204" pitchFamily="50" charset="-128"/>
                <a:ea typeface="MS UI Gothic" panose="020B0600070205080204" pitchFamily="50" charset="-128"/>
              </a:rPr>
              <a:t>漁業情報サービスセンター</a:t>
            </a:r>
            <a:r>
              <a:rPr kumimoji="1" lang="ja-JP" altLang="en-US" sz="1400" dirty="0">
                <a:solidFill>
                  <a:schemeClr val="tx1"/>
                </a:solidFill>
                <a:latin typeface="MS UI Gothic" panose="020B0600070205080204" pitchFamily="50" charset="-128"/>
                <a:ea typeface="MS UI Gothic" panose="020B0600070205080204" pitchFamily="50" charset="-128"/>
              </a:rPr>
              <a:t>及び水産庁で見積り内容を審査し、問題がなければ地域協議会に通知</a:t>
            </a:r>
          </a:p>
        </p:txBody>
      </p:sp>
      <p:sp>
        <p:nvSpPr>
          <p:cNvPr id="60" name="正方形/長方形 59">
            <a:extLst>
              <a:ext uri="{FF2B5EF4-FFF2-40B4-BE49-F238E27FC236}">
                <a16:creationId xmlns:a16="http://schemas.microsoft.com/office/drawing/2014/main" id="{B109A85A-5AD4-4DED-9D4A-FF2DD193A4B5}"/>
              </a:ext>
            </a:extLst>
          </p:cNvPr>
          <p:cNvSpPr/>
          <p:nvPr/>
        </p:nvSpPr>
        <p:spPr>
          <a:xfrm>
            <a:off x="5629724" y="2270488"/>
            <a:ext cx="1338539" cy="829333"/>
          </a:xfrm>
          <a:prstGeom prst="rect">
            <a:avLst/>
          </a:prstGeom>
          <a:solidFill>
            <a:schemeClr val="accent3">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kumimoji="1" lang="ja-JP" altLang="en-US" sz="1400" dirty="0">
                <a:solidFill>
                  <a:schemeClr val="tx1"/>
                </a:solidFill>
                <a:latin typeface="MS UI Gothic" panose="020B0600070205080204" pitchFamily="50" charset="-128"/>
                <a:ea typeface="MS UI Gothic" panose="020B0600070205080204" pitchFamily="50" charset="-128"/>
              </a:rPr>
              <a:t>見積書を事業実施主体に随時報告</a:t>
            </a:r>
          </a:p>
        </p:txBody>
      </p:sp>
      <p:sp>
        <p:nvSpPr>
          <p:cNvPr id="71" name="矢印: 左右 70">
            <a:extLst>
              <a:ext uri="{FF2B5EF4-FFF2-40B4-BE49-F238E27FC236}">
                <a16:creationId xmlns:a16="http://schemas.microsoft.com/office/drawing/2014/main" id="{BE47332C-88B7-4641-844E-55C7978EFA96}"/>
              </a:ext>
            </a:extLst>
          </p:cNvPr>
          <p:cNvSpPr/>
          <p:nvPr/>
        </p:nvSpPr>
        <p:spPr>
          <a:xfrm>
            <a:off x="4572759" y="2552038"/>
            <a:ext cx="938600" cy="266232"/>
          </a:xfrm>
          <a:prstGeom prst="leftRightArrow">
            <a:avLst/>
          </a:prstGeom>
          <a:solidFill>
            <a:schemeClr val="accent3">
              <a:lumMod val="60000"/>
              <a:lumOff val="4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2" name="正方形/長方形 41">
            <a:extLst>
              <a:ext uri="{FF2B5EF4-FFF2-40B4-BE49-F238E27FC236}">
                <a16:creationId xmlns:a16="http://schemas.microsoft.com/office/drawing/2014/main" id="{793551E9-4546-417A-8971-66836062FC63}"/>
              </a:ext>
            </a:extLst>
          </p:cNvPr>
          <p:cNvSpPr/>
          <p:nvPr/>
        </p:nvSpPr>
        <p:spPr>
          <a:xfrm>
            <a:off x="8143593" y="2270088"/>
            <a:ext cx="1325459" cy="830133"/>
          </a:xfrm>
          <a:prstGeom prst="rect">
            <a:avLst/>
          </a:prstGeom>
          <a:solidFill>
            <a:schemeClr val="accent3">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ja-JP" altLang="en-US" sz="1400" dirty="0">
                <a:solidFill>
                  <a:schemeClr val="tx1"/>
                </a:solidFill>
                <a:latin typeface="MS UI Gothic" panose="020B0600070205080204" pitchFamily="50" charset="-128"/>
                <a:ea typeface="MS UI Gothic" panose="020B0600070205080204" pitchFamily="50" charset="-128"/>
              </a:rPr>
              <a:t>業者にシステム改修の見積を依頼</a:t>
            </a:r>
            <a:endParaRPr kumimoji="1" lang="ja-JP" altLang="en-US" sz="1400" dirty="0">
              <a:solidFill>
                <a:schemeClr val="tx1"/>
              </a:solidFill>
              <a:latin typeface="MS UI Gothic" panose="020B0600070205080204" pitchFamily="50" charset="-128"/>
              <a:ea typeface="MS UI Gothic" panose="020B0600070205080204" pitchFamily="50" charset="-128"/>
            </a:endParaRPr>
          </a:p>
        </p:txBody>
      </p:sp>
      <p:sp>
        <p:nvSpPr>
          <p:cNvPr id="43" name="矢印: 左右 42">
            <a:extLst>
              <a:ext uri="{FF2B5EF4-FFF2-40B4-BE49-F238E27FC236}">
                <a16:creationId xmlns:a16="http://schemas.microsoft.com/office/drawing/2014/main" id="{6F82E7A8-B1A4-42A0-9085-C35BF6A81469}"/>
              </a:ext>
            </a:extLst>
          </p:cNvPr>
          <p:cNvSpPr/>
          <p:nvPr/>
        </p:nvSpPr>
        <p:spPr>
          <a:xfrm>
            <a:off x="7086628" y="2552038"/>
            <a:ext cx="938600" cy="266232"/>
          </a:xfrm>
          <a:prstGeom prst="leftRightArrow">
            <a:avLst/>
          </a:prstGeom>
          <a:solidFill>
            <a:schemeClr val="accent3">
              <a:lumMod val="60000"/>
              <a:lumOff val="4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四角形: 角を丸くする 2">
            <a:extLst>
              <a:ext uri="{FF2B5EF4-FFF2-40B4-BE49-F238E27FC236}">
                <a16:creationId xmlns:a16="http://schemas.microsoft.com/office/drawing/2014/main" id="{81CC6C3F-3504-4D4C-A206-268F3FAA6097}"/>
              </a:ext>
            </a:extLst>
          </p:cNvPr>
          <p:cNvSpPr/>
          <p:nvPr/>
        </p:nvSpPr>
        <p:spPr>
          <a:xfrm>
            <a:off x="357352" y="2048741"/>
            <a:ext cx="9334110" cy="1167726"/>
          </a:xfrm>
          <a:prstGeom prst="roundRect">
            <a:avLst/>
          </a:prstGeom>
          <a:noFill/>
          <a:ln w="635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4" name="テキスト ボックス 3">
            <a:extLst>
              <a:ext uri="{FF2B5EF4-FFF2-40B4-BE49-F238E27FC236}">
                <a16:creationId xmlns:a16="http://schemas.microsoft.com/office/drawing/2014/main" id="{BC459986-BE5F-4E32-82BB-A76D983E1EC0}"/>
              </a:ext>
            </a:extLst>
          </p:cNvPr>
          <p:cNvSpPr txBox="1"/>
          <p:nvPr/>
        </p:nvSpPr>
        <p:spPr>
          <a:xfrm>
            <a:off x="2968396" y="1813827"/>
            <a:ext cx="4168129" cy="369332"/>
          </a:xfrm>
          <a:prstGeom prst="rect">
            <a:avLst/>
          </a:prstGeom>
          <a:solidFill>
            <a:schemeClr val="bg1"/>
          </a:solidFill>
          <a:ln w="63500">
            <a:solidFill>
              <a:schemeClr val="accent3">
                <a:lumMod val="50000"/>
              </a:schemeClr>
            </a:solidFill>
          </a:ln>
        </p:spPr>
        <p:txBody>
          <a:bodyPr wrap="none" rtlCol="0">
            <a:spAutoFit/>
          </a:bodyPr>
          <a:lstStyle/>
          <a:p>
            <a:r>
              <a:rPr kumimoji="1" lang="ja-JP" altLang="en-US" dirty="0"/>
              <a:t>ステップ１：システム改修費等の事前審査</a:t>
            </a:r>
          </a:p>
        </p:txBody>
      </p:sp>
      <p:sp>
        <p:nvSpPr>
          <p:cNvPr id="56" name="正方形/長方形 55">
            <a:extLst>
              <a:ext uri="{FF2B5EF4-FFF2-40B4-BE49-F238E27FC236}">
                <a16:creationId xmlns:a16="http://schemas.microsoft.com/office/drawing/2014/main" id="{D5E2F390-AE07-4A09-8237-6CE6E7749704}"/>
              </a:ext>
            </a:extLst>
          </p:cNvPr>
          <p:cNvSpPr/>
          <p:nvPr/>
        </p:nvSpPr>
        <p:spPr>
          <a:xfrm>
            <a:off x="5629724" y="5824059"/>
            <a:ext cx="1325459" cy="879494"/>
          </a:xfrm>
          <a:prstGeom prst="rect">
            <a:avLst/>
          </a:prstGeom>
          <a:solidFill>
            <a:schemeClr val="accent6">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ja-JP" altLang="en-US" sz="1400" dirty="0">
                <a:solidFill>
                  <a:schemeClr val="tx1"/>
                </a:solidFill>
                <a:latin typeface="MS UI Gothic" panose="020B0600070205080204" pitchFamily="50" charset="-128"/>
                <a:ea typeface="MS UI Gothic" panose="020B0600070205080204" pitchFamily="50" charset="-128"/>
              </a:rPr>
              <a:t>地域の実績をとりまとめて報告</a:t>
            </a:r>
            <a:endParaRPr lang="en-US" altLang="ja-JP" sz="1400" dirty="0">
              <a:solidFill>
                <a:schemeClr val="tx1"/>
              </a:solidFill>
              <a:latin typeface="MS UI Gothic" panose="020B0600070205080204" pitchFamily="50" charset="-128"/>
              <a:ea typeface="MS UI Gothic" panose="020B0600070205080204" pitchFamily="50" charset="-128"/>
            </a:endParaRPr>
          </a:p>
          <a:p>
            <a:pPr algn="just"/>
            <a:r>
              <a:rPr lang="ja-JP" altLang="en-US" sz="1400" dirty="0">
                <a:solidFill>
                  <a:schemeClr val="tx1"/>
                </a:solidFill>
                <a:latin typeface="MS UI Gothic" panose="020B0600070205080204" pitchFamily="50" charset="-128"/>
                <a:ea typeface="MS UI Gothic" panose="020B0600070205080204" pitchFamily="50" charset="-128"/>
              </a:rPr>
              <a:t>漁協等に助成金を交付</a:t>
            </a:r>
          </a:p>
        </p:txBody>
      </p:sp>
      <p:sp>
        <p:nvSpPr>
          <p:cNvPr id="57" name="正方形/長方形 56">
            <a:extLst>
              <a:ext uri="{FF2B5EF4-FFF2-40B4-BE49-F238E27FC236}">
                <a16:creationId xmlns:a16="http://schemas.microsoft.com/office/drawing/2014/main" id="{4926C860-9722-482A-B9A8-C2F28D7BF61C}"/>
              </a:ext>
            </a:extLst>
          </p:cNvPr>
          <p:cNvSpPr/>
          <p:nvPr/>
        </p:nvSpPr>
        <p:spPr>
          <a:xfrm>
            <a:off x="3115855" y="5832197"/>
            <a:ext cx="1325459" cy="863219"/>
          </a:xfrm>
          <a:prstGeom prst="rect">
            <a:avLst/>
          </a:prstGeom>
          <a:solidFill>
            <a:schemeClr val="accent6">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ja-JP" altLang="en-US" sz="1400" dirty="0">
                <a:solidFill>
                  <a:schemeClr val="tx1"/>
                </a:solidFill>
                <a:latin typeface="MS UI Gothic" panose="020B0600070205080204" pitchFamily="50" charset="-128"/>
                <a:ea typeface="MS UI Gothic" panose="020B0600070205080204" pitchFamily="50" charset="-128"/>
              </a:rPr>
              <a:t>全国の実績をまとめて報告</a:t>
            </a:r>
            <a:endParaRPr lang="en-US" altLang="ja-JP" sz="1400" dirty="0">
              <a:solidFill>
                <a:schemeClr val="tx1"/>
              </a:solidFill>
              <a:latin typeface="MS UI Gothic" panose="020B0600070205080204" pitchFamily="50" charset="-128"/>
              <a:ea typeface="MS UI Gothic" panose="020B0600070205080204" pitchFamily="50" charset="-128"/>
            </a:endParaRPr>
          </a:p>
          <a:p>
            <a:pPr algn="just"/>
            <a:r>
              <a:rPr lang="ja-JP" altLang="en-US" sz="1400" dirty="0">
                <a:solidFill>
                  <a:schemeClr val="tx1"/>
                </a:solidFill>
                <a:latin typeface="MS UI Gothic" panose="020B0600070205080204" pitchFamily="50" charset="-128"/>
                <a:ea typeface="MS UI Gothic" panose="020B0600070205080204" pitchFamily="50" charset="-128"/>
              </a:rPr>
              <a:t>地域協議会に助成金を交付</a:t>
            </a:r>
          </a:p>
        </p:txBody>
      </p:sp>
      <p:sp>
        <p:nvSpPr>
          <p:cNvPr id="68" name="矢印: 左右 67">
            <a:extLst>
              <a:ext uri="{FF2B5EF4-FFF2-40B4-BE49-F238E27FC236}">
                <a16:creationId xmlns:a16="http://schemas.microsoft.com/office/drawing/2014/main" id="{8226E6FA-3E6C-490A-9D59-10F6B8BF781C}"/>
              </a:ext>
            </a:extLst>
          </p:cNvPr>
          <p:cNvSpPr/>
          <p:nvPr/>
        </p:nvSpPr>
        <p:spPr>
          <a:xfrm>
            <a:off x="4566219" y="6111393"/>
            <a:ext cx="938600" cy="304826"/>
          </a:xfrm>
          <a:prstGeom prst="leftRightArrow">
            <a:avLst/>
          </a:prstGeom>
          <a:solidFill>
            <a:schemeClr val="accent6">
              <a:lumMod val="60000"/>
              <a:lumOff val="4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0" name="矢印: 左右 69">
            <a:extLst>
              <a:ext uri="{FF2B5EF4-FFF2-40B4-BE49-F238E27FC236}">
                <a16:creationId xmlns:a16="http://schemas.microsoft.com/office/drawing/2014/main" id="{EC5BBED8-2197-4CDD-9433-739735210342}"/>
              </a:ext>
            </a:extLst>
          </p:cNvPr>
          <p:cNvSpPr/>
          <p:nvPr/>
        </p:nvSpPr>
        <p:spPr>
          <a:xfrm>
            <a:off x="7080088" y="6111393"/>
            <a:ext cx="938600" cy="304826"/>
          </a:xfrm>
          <a:prstGeom prst="leftRightArrow">
            <a:avLst/>
          </a:prstGeom>
          <a:solidFill>
            <a:schemeClr val="accent6">
              <a:lumMod val="60000"/>
              <a:lumOff val="4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4" name="正方形/長方形 43">
            <a:extLst>
              <a:ext uri="{FF2B5EF4-FFF2-40B4-BE49-F238E27FC236}">
                <a16:creationId xmlns:a16="http://schemas.microsoft.com/office/drawing/2014/main" id="{E1F69ACE-0495-4B8C-A71D-854090F036D4}"/>
              </a:ext>
            </a:extLst>
          </p:cNvPr>
          <p:cNvSpPr/>
          <p:nvPr/>
        </p:nvSpPr>
        <p:spPr>
          <a:xfrm>
            <a:off x="8143593" y="3852436"/>
            <a:ext cx="1325459" cy="788940"/>
          </a:xfrm>
          <a:prstGeom prst="rect">
            <a:avLst/>
          </a:prstGeom>
          <a:solidFill>
            <a:schemeClr val="accent5">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ja-JP" altLang="en-US" sz="1400" dirty="0">
                <a:solidFill>
                  <a:schemeClr val="tx1"/>
                </a:solidFill>
                <a:latin typeface="MS UI Gothic" panose="020B0600070205080204" pitchFamily="50" charset="-128"/>
                <a:ea typeface="MS UI Gothic" panose="020B0600070205080204" pitchFamily="50" charset="-128"/>
              </a:rPr>
              <a:t>必要書類を地域協議会に提出</a:t>
            </a:r>
            <a:endParaRPr kumimoji="1" lang="ja-JP" altLang="en-US" sz="1400" dirty="0">
              <a:solidFill>
                <a:schemeClr val="tx1"/>
              </a:solidFill>
              <a:latin typeface="MS UI Gothic" panose="020B0600070205080204" pitchFamily="50" charset="-128"/>
              <a:ea typeface="MS UI Gothic" panose="020B0600070205080204" pitchFamily="50" charset="-128"/>
            </a:endParaRPr>
          </a:p>
        </p:txBody>
      </p:sp>
      <p:sp>
        <p:nvSpPr>
          <p:cNvPr id="45" name="正方形/長方形 44">
            <a:extLst>
              <a:ext uri="{FF2B5EF4-FFF2-40B4-BE49-F238E27FC236}">
                <a16:creationId xmlns:a16="http://schemas.microsoft.com/office/drawing/2014/main" id="{6D8E0BC0-8E3F-4E8B-81CC-671F9AFD7028}"/>
              </a:ext>
            </a:extLst>
          </p:cNvPr>
          <p:cNvSpPr/>
          <p:nvPr/>
        </p:nvSpPr>
        <p:spPr>
          <a:xfrm>
            <a:off x="5629724" y="3858768"/>
            <a:ext cx="1325459" cy="776276"/>
          </a:xfrm>
          <a:prstGeom prst="rect">
            <a:avLst/>
          </a:prstGeom>
          <a:solidFill>
            <a:schemeClr val="accent5">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ja-JP" altLang="en-US" sz="1400" dirty="0">
                <a:solidFill>
                  <a:schemeClr val="tx1"/>
                </a:solidFill>
                <a:latin typeface="MS UI Gothic" panose="020B0600070205080204" pitchFamily="50" charset="-128"/>
                <a:ea typeface="MS UI Gothic" panose="020B0600070205080204" pitchFamily="50" charset="-128"/>
              </a:rPr>
              <a:t>地域の所要額をとりまとめて交付申請</a:t>
            </a:r>
            <a:endParaRPr kumimoji="1" lang="ja-JP" altLang="en-US" sz="1400" dirty="0">
              <a:solidFill>
                <a:schemeClr val="tx1"/>
              </a:solidFill>
              <a:latin typeface="MS UI Gothic" panose="020B0600070205080204" pitchFamily="50" charset="-128"/>
              <a:ea typeface="MS UI Gothic" panose="020B0600070205080204" pitchFamily="50" charset="-128"/>
            </a:endParaRPr>
          </a:p>
        </p:txBody>
      </p:sp>
      <p:sp>
        <p:nvSpPr>
          <p:cNvPr id="46" name="正方形/長方形 45">
            <a:extLst>
              <a:ext uri="{FF2B5EF4-FFF2-40B4-BE49-F238E27FC236}">
                <a16:creationId xmlns:a16="http://schemas.microsoft.com/office/drawing/2014/main" id="{9EB7825E-5C64-4DB9-ACA7-2A2A535164FE}"/>
              </a:ext>
            </a:extLst>
          </p:cNvPr>
          <p:cNvSpPr/>
          <p:nvPr/>
        </p:nvSpPr>
        <p:spPr>
          <a:xfrm>
            <a:off x="3115855" y="3850395"/>
            <a:ext cx="1325459" cy="793022"/>
          </a:xfrm>
          <a:prstGeom prst="rect">
            <a:avLst/>
          </a:prstGeom>
          <a:solidFill>
            <a:schemeClr val="accent5">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ja-JP" altLang="en-US" sz="1400" dirty="0">
                <a:solidFill>
                  <a:schemeClr val="tx1"/>
                </a:solidFill>
                <a:latin typeface="MS UI Gothic" panose="020B0600070205080204" pitchFamily="50" charset="-128"/>
                <a:ea typeface="MS UI Gothic" panose="020B0600070205080204" pitchFamily="50" charset="-128"/>
              </a:rPr>
              <a:t>地域協議会に交付決定</a:t>
            </a:r>
            <a:endParaRPr kumimoji="1" lang="ja-JP" altLang="en-US" sz="1400" dirty="0">
              <a:solidFill>
                <a:schemeClr val="tx1"/>
              </a:solidFill>
              <a:latin typeface="MS UI Gothic" panose="020B0600070205080204" pitchFamily="50" charset="-128"/>
              <a:ea typeface="MS UI Gothic" panose="020B0600070205080204" pitchFamily="50" charset="-128"/>
            </a:endParaRPr>
          </a:p>
        </p:txBody>
      </p:sp>
      <p:sp>
        <p:nvSpPr>
          <p:cNvPr id="76" name="矢印: 左右 75">
            <a:extLst>
              <a:ext uri="{FF2B5EF4-FFF2-40B4-BE49-F238E27FC236}">
                <a16:creationId xmlns:a16="http://schemas.microsoft.com/office/drawing/2014/main" id="{22B9E645-4898-4B18-93D3-0FA3304789AB}"/>
              </a:ext>
            </a:extLst>
          </p:cNvPr>
          <p:cNvSpPr/>
          <p:nvPr/>
        </p:nvSpPr>
        <p:spPr>
          <a:xfrm>
            <a:off x="4566219" y="4094493"/>
            <a:ext cx="938600" cy="304826"/>
          </a:xfrm>
          <a:prstGeom prst="leftRightArrow">
            <a:avLst/>
          </a:prstGeom>
          <a:solidFill>
            <a:schemeClr val="accent1">
              <a:lumMod val="40000"/>
              <a:lumOff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7" name="矢印: 左右 76">
            <a:extLst>
              <a:ext uri="{FF2B5EF4-FFF2-40B4-BE49-F238E27FC236}">
                <a16:creationId xmlns:a16="http://schemas.microsoft.com/office/drawing/2014/main" id="{F8D279A2-F6C5-4DC8-9D2D-FE988B189B9D}"/>
              </a:ext>
            </a:extLst>
          </p:cNvPr>
          <p:cNvSpPr/>
          <p:nvPr/>
        </p:nvSpPr>
        <p:spPr>
          <a:xfrm>
            <a:off x="7080088" y="4094493"/>
            <a:ext cx="938600" cy="304826"/>
          </a:xfrm>
          <a:prstGeom prst="leftRightArrow">
            <a:avLst/>
          </a:prstGeom>
          <a:solidFill>
            <a:schemeClr val="accent1">
              <a:lumMod val="40000"/>
              <a:lumOff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9" name="四角形: 角を丸くする 48">
            <a:extLst>
              <a:ext uri="{FF2B5EF4-FFF2-40B4-BE49-F238E27FC236}">
                <a16:creationId xmlns:a16="http://schemas.microsoft.com/office/drawing/2014/main" id="{21FC4D34-038C-4C27-8D78-809061A69044}"/>
              </a:ext>
            </a:extLst>
          </p:cNvPr>
          <p:cNvSpPr/>
          <p:nvPr/>
        </p:nvSpPr>
        <p:spPr>
          <a:xfrm>
            <a:off x="375004" y="3588413"/>
            <a:ext cx="9334110" cy="1174714"/>
          </a:xfrm>
          <a:prstGeom prst="roundRect">
            <a:avLst/>
          </a:prstGeom>
          <a:noFill/>
          <a:ln w="635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50" name="テキスト ボックス 49">
            <a:extLst>
              <a:ext uri="{FF2B5EF4-FFF2-40B4-BE49-F238E27FC236}">
                <a16:creationId xmlns:a16="http://schemas.microsoft.com/office/drawing/2014/main" id="{5F1CE8F4-BFB5-4578-A05F-885AEEE42981}"/>
              </a:ext>
            </a:extLst>
          </p:cNvPr>
          <p:cNvSpPr txBox="1"/>
          <p:nvPr/>
        </p:nvSpPr>
        <p:spPr>
          <a:xfrm>
            <a:off x="2968396" y="3374909"/>
            <a:ext cx="3090911" cy="369332"/>
          </a:xfrm>
          <a:prstGeom prst="rect">
            <a:avLst/>
          </a:prstGeom>
          <a:solidFill>
            <a:schemeClr val="bg1"/>
          </a:solidFill>
          <a:ln w="63500">
            <a:solidFill>
              <a:schemeClr val="tx2"/>
            </a:solidFill>
          </a:ln>
        </p:spPr>
        <p:txBody>
          <a:bodyPr wrap="none" rtlCol="0">
            <a:spAutoFit/>
          </a:bodyPr>
          <a:lstStyle/>
          <a:p>
            <a:r>
              <a:rPr kumimoji="1" lang="ja-JP" altLang="en-US" dirty="0"/>
              <a:t>ステップ２：助成金の交付申請</a:t>
            </a:r>
          </a:p>
        </p:txBody>
      </p:sp>
      <p:sp>
        <p:nvSpPr>
          <p:cNvPr id="16" name="テキスト ボックス 15">
            <a:extLst>
              <a:ext uri="{FF2B5EF4-FFF2-40B4-BE49-F238E27FC236}">
                <a16:creationId xmlns:a16="http://schemas.microsoft.com/office/drawing/2014/main" id="{2DBF82BB-8704-4B0B-8009-740DD01308DE}"/>
              </a:ext>
            </a:extLst>
          </p:cNvPr>
          <p:cNvSpPr txBox="1"/>
          <p:nvPr/>
        </p:nvSpPr>
        <p:spPr>
          <a:xfrm>
            <a:off x="5498648" y="4896455"/>
            <a:ext cx="4152099" cy="369332"/>
          </a:xfrm>
          <a:prstGeom prst="rect">
            <a:avLst/>
          </a:prstGeom>
          <a:solidFill>
            <a:srgbClr val="FFFF00"/>
          </a:solidFill>
          <a:ln w="19050">
            <a:solidFill>
              <a:schemeClr val="tx2"/>
            </a:solidFill>
          </a:ln>
        </p:spPr>
        <p:txBody>
          <a:bodyPr wrap="none" rtlCol="0">
            <a:spAutoFit/>
          </a:bodyPr>
          <a:lstStyle/>
          <a:p>
            <a:r>
              <a:rPr kumimoji="1" lang="ja-JP" altLang="en-US" dirty="0"/>
              <a:t>交付決定の通知後、システム改修を発注</a:t>
            </a:r>
          </a:p>
        </p:txBody>
      </p:sp>
      <p:sp>
        <p:nvSpPr>
          <p:cNvPr id="55" name="矢印: 下 54">
            <a:extLst>
              <a:ext uri="{FF2B5EF4-FFF2-40B4-BE49-F238E27FC236}">
                <a16:creationId xmlns:a16="http://schemas.microsoft.com/office/drawing/2014/main" id="{3A9BF192-C674-4EA2-8995-215CE5223D57}"/>
              </a:ext>
            </a:extLst>
          </p:cNvPr>
          <p:cNvSpPr/>
          <p:nvPr/>
        </p:nvSpPr>
        <p:spPr>
          <a:xfrm>
            <a:off x="7121749" y="3266949"/>
            <a:ext cx="846739" cy="262457"/>
          </a:xfrm>
          <a:prstGeom prst="downArrow">
            <a:avLst>
              <a:gd name="adj1" fmla="val 68764"/>
              <a:gd name="adj2" fmla="val 26343"/>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1" name="正方形/長方形 60">
            <a:extLst>
              <a:ext uri="{FF2B5EF4-FFF2-40B4-BE49-F238E27FC236}">
                <a16:creationId xmlns:a16="http://schemas.microsoft.com/office/drawing/2014/main" id="{41AB915A-83BE-418B-8229-B4D71E44506C}"/>
              </a:ext>
            </a:extLst>
          </p:cNvPr>
          <p:cNvSpPr/>
          <p:nvPr/>
        </p:nvSpPr>
        <p:spPr>
          <a:xfrm>
            <a:off x="956441" y="3850395"/>
            <a:ext cx="1325459" cy="793022"/>
          </a:xfrm>
          <a:prstGeom prst="rect">
            <a:avLst/>
          </a:prstGeom>
          <a:solidFill>
            <a:schemeClr val="accent5">
              <a:lumMod val="20000"/>
              <a:lumOff val="8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ja-JP" altLang="en-US" sz="1400" dirty="0">
                <a:solidFill>
                  <a:schemeClr val="tx1"/>
                </a:solidFill>
                <a:latin typeface="MS UI Gothic" panose="020B0600070205080204" pitchFamily="50" charset="-128"/>
                <a:ea typeface="MS UI Gothic" panose="020B0600070205080204" pitchFamily="50" charset="-128"/>
              </a:rPr>
              <a:t>事業実施について別途交付決定</a:t>
            </a:r>
            <a:endParaRPr kumimoji="1" lang="ja-JP" altLang="en-US" sz="1400" dirty="0">
              <a:solidFill>
                <a:schemeClr val="tx1"/>
              </a:solidFill>
              <a:latin typeface="MS UI Gothic" panose="020B0600070205080204" pitchFamily="50" charset="-128"/>
              <a:ea typeface="MS UI Gothic" panose="020B0600070205080204" pitchFamily="50" charset="-128"/>
            </a:endParaRPr>
          </a:p>
        </p:txBody>
      </p:sp>
      <p:cxnSp>
        <p:nvCxnSpPr>
          <p:cNvPr id="19" name="直線矢印コネクタ 18">
            <a:extLst>
              <a:ext uri="{FF2B5EF4-FFF2-40B4-BE49-F238E27FC236}">
                <a16:creationId xmlns:a16="http://schemas.microsoft.com/office/drawing/2014/main" id="{5C9688E1-15F4-4C7A-8AC3-4ECABC053F6A}"/>
              </a:ext>
            </a:extLst>
          </p:cNvPr>
          <p:cNvCxnSpPr>
            <a:stCxn id="61" idx="3"/>
            <a:endCxn id="46" idx="1"/>
          </p:cNvCxnSpPr>
          <p:nvPr/>
        </p:nvCxnSpPr>
        <p:spPr>
          <a:xfrm>
            <a:off x="2281900" y="4246906"/>
            <a:ext cx="833955" cy="0"/>
          </a:xfrm>
          <a:prstGeom prst="straightConnector1">
            <a:avLst/>
          </a:prstGeom>
          <a:ln w="60325">
            <a:prstDash val="sysDot"/>
            <a:headEnd type="triangle"/>
            <a:tailEnd type="triangle"/>
          </a:ln>
        </p:spPr>
        <p:style>
          <a:lnRef idx="1">
            <a:schemeClr val="accent1"/>
          </a:lnRef>
          <a:fillRef idx="0">
            <a:schemeClr val="accent1"/>
          </a:fillRef>
          <a:effectRef idx="0">
            <a:schemeClr val="accent1"/>
          </a:effectRef>
          <a:fontRef idx="minor">
            <a:schemeClr val="tx1"/>
          </a:fontRef>
        </p:style>
      </p:cxnSp>
      <p:sp>
        <p:nvSpPr>
          <p:cNvPr id="62" name="正方形/長方形 61">
            <a:extLst>
              <a:ext uri="{FF2B5EF4-FFF2-40B4-BE49-F238E27FC236}">
                <a16:creationId xmlns:a16="http://schemas.microsoft.com/office/drawing/2014/main" id="{4E07E8FB-973F-456C-B1FF-CBD86F579CB8}"/>
              </a:ext>
            </a:extLst>
          </p:cNvPr>
          <p:cNvSpPr/>
          <p:nvPr/>
        </p:nvSpPr>
        <p:spPr>
          <a:xfrm>
            <a:off x="956440" y="5832197"/>
            <a:ext cx="1325459" cy="863219"/>
          </a:xfrm>
          <a:prstGeom prst="rect">
            <a:avLst/>
          </a:prstGeom>
          <a:solidFill>
            <a:schemeClr val="accent6">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lang="ja-JP" altLang="en-US" sz="1400" dirty="0">
                <a:solidFill>
                  <a:schemeClr val="tx1"/>
                </a:solidFill>
                <a:latin typeface="MS UI Gothic" panose="020B0600070205080204" pitchFamily="50" charset="-128"/>
                <a:ea typeface="MS UI Gothic" panose="020B0600070205080204" pitchFamily="50" charset="-128"/>
              </a:rPr>
              <a:t>別途補助金を交付</a:t>
            </a:r>
          </a:p>
        </p:txBody>
      </p:sp>
      <p:cxnSp>
        <p:nvCxnSpPr>
          <p:cNvPr id="66" name="直線矢印コネクタ 65">
            <a:extLst>
              <a:ext uri="{FF2B5EF4-FFF2-40B4-BE49-F238E27FC236}">
                <a16:creationId xmlns:a16="http://schemas.microsoft.com/office/drawing/2014/main" id="{74CEB6FA-5786-46F6-9BA0-5AC1B8385B65}"/>
              </a:ext>
            </a:extLst>
          </p:cNvPr>
          <p:cNvCxnSpPr/>
          <p:nvPr/>
        </p:nvCxnSpPr>
        <p:spPr>
          <a:xfrm>
            <a:off x="2288439" y="6263806"/>
            <a:ext cx="833955" cy="0"/>
          </a:xfrm>
          <a:prstGeom prst="straightConnector1">
            <a:avLst/>
          </a:prstGeom>
          <a:ln w="60325">
            <a:solidFill>
              <a:schemeClr val="accent6">
                <a:lumMod val="50000"/>
              </a:schemeClr>
            </a:solidFill>
            <a:prstDash val="sysDot"/>
            <a:headEnd type="triangle"/>
            <a:tailEnd type="triangle"/>
          </a:ln>
        </p:spPr>
        <p:style>
          <a:lnRef idx="1">
            <a:schemeClr val="accent1"/>
          </a:lnRef>
          <a:fillRef idx="0">
            <a:schemeClr val="accent1"/>
          </a:fillRef>
          <a:effectRef idx="0">
            <a:schemeClr val="accent1"/>
          </a:effectRef>
          <a:fontRef idx="minor">
            <a:schemeClr val="tx1"/>
          </a:fontRef>
        </p:style>
      </p:cxnSp>
      <p:sp>
        <p:nvSpPr>
          <p:cNvPr id="48" name="正方形/長方形 47">
            <a:extLst>
              <a:ext uri="{FF2B5EF4-FFF2-40B4-BE49-F238E27FC236}">
                <a16:creationId xmlns:a16="http://schemas.microsoft.com/office/drawing/2014/main" id="{DA7CB0D5-934D-4D2E-83FC-642243E4B129}"/>
              </a:ext>
            </a:extLst>
          </p:cNvPr>
          <p:cNvSpPr/>
          <p:nvPr/>
        </p:nvSpPr>
        <p:spPr>
          <a:xfrm>
            <a:off x="836918" y="3836576"/>
            <a:ext cx="8723163" cy="823944"/>
          </a:xfrm>
          <a:prstGeom prst="rect">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kumimoji="1" lang="ja-JP" altLang="en-US" sz="3200" b="1" dirty="0">
                <a:solidFill>
                  <a:srgbClr val="002060"/>
                </a:solidFill>
                <a:latin typeface="MS UI Gothic" panose="020B0600070205080204" pitchFamily="50" charset="-128"/>
                <a:ea typeface="MS UI Gothic" panose="020B0600070205080204" pitchFamily="50" charset="-128"/>
              </a:rPr>
              <a:t>１１月中の交付申請書提出をお願いします。</a:t>
            </a:r>
            <a:endParaRPr kumimoji="1" lang="en-US" altLang="ja-JP" sz="3200" b="1" dirty="0">
              <a:solidFill>
                <a:srgbClr val="002060"/>
              </a:solidFill>
              <a:latin typeface="MS UI Gothic" panose="020B0600070205080204" pitchFamily="50" charset="-128"/>
              <a:ea typeface="MS UI Gothic" panose="020B0600070205080204" pitchFamily="50" charset="-128"/>
            </a:endParaRPr>
          </a:p>
        </p:txBody>
      </p:sp>
      <p:sp>
        <p:nvSpPr>
          <p:cNvPr id="58" name="正方形/長方形 57">
            <a:extLst>
              <a:ext uri="{FF2B5EF4-FFF2-40B4-BE49-F238E27FC236}">
                <a16:creationId xmlns:a16="http://schemas.microsoft.com/office/drawing/2014/main" id="{E260A7B9-1843-492A-A670-E6782C486A60}"/>
              </a:ext>
            </a:extLst>
          </p:cNvPr>
          <p:cNvSpPr/>
          <p:nvPr/>
        </p:nvSpPr>
        <p:spPr>
          <a:xfrm>
            <a:off x="836918" y="5790752"/>
            <a:ext cx="8723163" cy="912801"/>
          </a:xfrm>
          <a:prstGeom prst="rect">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kumimoji="1" lang="ja-JP" altLang="en-US" sz="3200" b="1" dirty="0">
                <a:solidFill>
                  <a:schemeClr val="accent6">
                    <a:lumMod val="50000"/>
                  </a:schemeClr>
                </a:solidFill>
                <a:latin typeface="MS UI Gothic" panose="020B0600070205080204" pitchFamily="50" charset="-128"/>
                <a:ea typeface="MS UI Gothic" panose="020B0600070205080204" pitchFamily="50" charset="-128"/>
              </a:rPr>
              <a:t>２月中の実績報告書提出をお願いします。</a:t>
            </a:r>
            <a:endParaRPr kumimoji="1" lang="en-US" altLang="ja-JP" sz="3200" b="1" dirty="0">
              <a:solidFill>
                <a:schemeClr val="accent6">
                  <a:lumMod val="50000"/>
                </a:schemeClr>
              </a:solidFill>
              <a:latin typeface="MS UI Gothic" panose="020B0600070205080204" pitchFamily="50" charset="-128"/>
              <a:ea typeface="MS UI Gothic" panose="020B0600070205080204" pitchFamily="50" charset="-128"/>
            </a:endParaRPr>
          </a:p>
        </p:txBody>
      </p:sp>
      <p:sp>
        <p:nvSpPr>
          <p:cNvPr id="47" name="正方形/長方形 46">
            <a:extLst>
              <a:ext uri="{FF2B5EF4-FFF2-40B4-BE49-F238E27FC236}">
                <a16:creationId xmlns:a16="http://schemas.microsoft.com/office/drawing/2014/main" id="{667A80B9-E32F-41AC-9601-F5C74C6CBEA2}"/>
              </a:ext>
            </a:extLst>
          </p:cNvPr>
          <p:cNvSpPr/>
          <p:nvPr/>
        </p:nvSpPr>
        <p:spPr>
          <a:xfrm>
            <a:off x="836918" y="2261189"/>
            <a:ext cx="8723163" cy="890163"/>
          </a:xfrm>
          <a:prstGeom prst="rect">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just"/>
            <a:r>
              <a:rPr kumimoji="1" lang="ja-JP" altLang="en-US" sz="3200" b="1" dirty="0">
                <a:solidFill>
                  <a:schemeClr val="accent3">
                    <a:lumMod val="50000"/>
                  </a:schemeClr>
                </a:solidFill>
                <a:latin typeface="MS UI Gothic" panose="020B0600070205080204" pitchFamily="50" charset="-128"/>
                <a:ea typeface="MS UI Gothic" panose="020B0600070205080204" pitchFamily="50" charset="-128"/>
              </a:rPr>
              <a:t>１０月中の審査終了を目指しています。</a:t>
            </a:r>
            <a:endParaRPr kumimoji="1" lang="en-US" altLang="ja-JP" sz="3200" b="1" dirty="0">
              <a:solidFill>
                <a:schemeClr val="accent3">
                  <a:lumMod val="50000"/>
                </a:schemeClr>
              </a:solidFill>
              <a:latin typeface="MS UI Gothic" panose="020B0600070205080204" pitchFamily="50" charset="-128"/>
              <a:ea typeface="MS UI Gothic" panose="020B0600070205080204" pitchFamily="50" charset="-128"/>
            </a:endParaRPr>
          </a:p>
        </p:txBody>
      </p:sp>
      <p:pic>
        <p:nvPicPr>
          <p:cNvPr id="11" name="media9">
            <a:hlinkClick r:id="" action="ppaction://media"/>
          </p:cNvPr>
          <p:cNvPicPr>
            <a:picLocks noChangeAspect="1"/>
          </p:cNvPicPr>
          <p:nvPr>
            <a:videoFile r:link="rId3"/>
            <p:extLst>
              <p:ext uri="{DAA4B4D4-6D71-4841-9C94-3DE7FCFB9230}">
                <p14:media xmlns:p14="http://schemas.microsoft.com/office/powerpoint/2010/main" r:embed="rId2"/>
              </p:ext>
            </p:extLst>
          </p:nvPr>
        </p:nvPicPr>
        <p:blipFill>
          <a:blip r:embed="rId10"/>
          <a:stretch>
            <a:fillRect/>
          </a:stretch>
        </p:blipFill>
        <p:spPr>
          <a:xfrm>
            <a:off x="8991447" y="6211185"/>
            <a:ext cx="609600" cy="609600"/>
          </a:xfrm>
          <a:prstGeom prst="rect">
            <a:avLst/>
          </a:prstGeom>
        </p:spPr>
      </p:pic>
    </p:spTree>
    <p:custDataLst>
      <p:tags r:id="rId1"/>
    </p:custDataLst>
    <p:extLst>
      <p:ext uri="{BB962C8B-B14F-4D97-AF65-F5344CB8AC3E}">
        <p14:creationId xmlns:p14="http://schemas.microsoft.com/office/powerpoint/2010/main" val="30814391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93145">
        <p15:prstTrans prst="wind"/>
      </p:transition>
    </mc:Choice>
    <mc:Fallback xmlns="">
      <p:transition spd="slow" advClick="0" advTm="9314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169"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500"/>
                                        <p:tgtEl>
                                          <p:spTgt spid="4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fade">
                                      <p:cBhvr>
                                        <p:cTn id="16" dur="500"/>
                                        <p:tgtEl>
                                          <p:spTgt spid="4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8"/>
                                        </p:tgtEl>
                                        <p:attrNameLst>
                                          <p:attrName>style.visibility</p:attrName>
                                        </p:attrNameLst>
                                      </p:cBhvr>
                                      <p:to>
                                        <p:strVal val="visible"/>
                                      </p:to>
                                    </p:set>
                                    <p:animEffect transition="in" filter="fade">
                                      <p:cBhvr>
                                        <p:cTn id="2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2" fill="hold" display="0">
                  <p:stCondLst>
                    <p:cond delay="indefinite"/>
                  </p:stCondLst>
                  <p:endCondLst>
                    <p:cond evt="onStopAudio" delay="0">
                      <p:tgtEl>
                        <p:sldTgt/>
                      </p:tgtEl>
                    </p:cond>
                  </p:endCondLst>
                </p:cTn>
                <p:tgtEl>
                  <p:spTgt spid="11"/>
                </p:tgtEl>
              </p:cMediaNode>
            </p:video>
          </p:childTnLst>
        </p:cTn>
      </p:par>
    </p:tnLst>
    <p:bldLst>
      <p:bldP spid="48" grpId="0" animBg="1"/>
      <p:bldP spid="58" grpId="0" animBg="1"/>
      <p:bldP spid="4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8C72FB28-30A8-4406-BDDC-99C95A9C92F7}"/>
              </a:ext>
            </a:extLst>
          </p:cNvPr>
          <p:cNvSpPr txBox="1"/>
          <p:nvPr/>
        </p:nvSpPr>
        <p:spPr>
          <a:xfrm>
            <a:off x="817092" y="1843314"/>
            <a:ext cx="8271816" cy="707886"/>
          </a:xfrm>
          <a:prstGeom prst="rect">
            <a:avLst/>
          </a:prstGeom>
          <a:noFill/>
        </p:spPr>
        <p:txBody>
          <a:bodyPr wrap="none" rtlCol="0">
            <a:spAutoFit/>
          </a:bodyPr>
          <a:lstStyle/>
          <a:p>
            <a:r>
              <a:rPr kumimoji="1" lang="ja-JP" altLang="en-US" sz="4000" dirty="0">
                <a:latin typeface="UD デジタル 教科書体 NK-B" panose="02020700000000000000" pitchFamily="18" charset="-128"/>
                <a:ea typeface="UD デジタル 教科書体 NK-B" panose="02020700000000000000" pitchFamily="18" charset="-128"/>
              </a:rPr>
              <a:t>ご覧いただきありがとうございました！</a:t>
            </a:r>
          </a:p>
        </p:txBody>
      </p:sp>
      <p:sp>
        <p:nvSpPr>
          <p:cNvPr id="3" name="テキスト ボックス 2">
            <a:extLst>
              <a:ext uri="{FF2B5EF4-FFF2-40B4-BE49-F238E27FC236}">
                <a16:creationId xmlns:a16="http://schemas.microsoft.com/office/drawing/2014/main" id="{A69A324C-9F2D-4139-9F17-3CD1400110A6}"/>
              </a:ext>
            </a:extLst>
          </p:cNvPr>
          <p:cNvSpPr txBox="1"/>
          <p:nvPr/>
        </p:nvSpPr>
        <p:spPr>
          <a:xfrm>
            <a:off x="2713508" y="3964523"/>
            <a:ext cx="6985000" cy="2708434"/>
          </a:xfrm>
          <a:prstGeom prst="rect">
            <a:avLst/>
          </a:prstGeom>
          <a:noFill/>
        </p:spPr>
        <p:txBody>
          <a:bodyPr wrap="square" rtlCol="0">
            <a:spAutoFit/>
          </a:bodyPr>
          <a:lstStyle/>
          <a:p>
            <a:pPr>
              <a:lnSpc>
                <a:spcPts val="3200"/>
              </a:lnSpc>
              <a:spcAft>
                <a:spcPts val="600"/>
              </a:spcAft>
            </a:pPr>
            <a:r>
              <a:rPr lang="ja-JP" altLang="en-US" sz="2800" dirty="0">
                <a:latin typeface="MS UI Gothic" panose="020B0600070205080204" pitchFamily="50" charset="-128"/>
                <a:ea typeface="MS UI Gothic" panose="020B0600070205080204" pitchFamily="50" charset="-128"/>
              </a:rPr>
              <a:t>・制度全体に関するお問い合わせ先：</a:t>
            </a:r>
            <a:endParaRPr lang="en-US" altLang="ja-JP" sz="2800" dirty="0">
              <a:latin typeface="MS UI Gothic" panose="020B0600070205080204" pitchFamily="50" charset="-128"/>
              <a:ea typeface="MS UI Gothic" panose="020B0600070205080204" pitchFamily="50" charset="-128"/>
            </a:endParaRPr>
          </a:p>
          <a:p>
            <a:pPr indent="355600">
              <a:lnSpc>
                <a:spcPts val="3200"/>
              </a:lnSpc>
            </a:pPr>
            <a:r>
              <a:rPr lang="ja-JP" altLang="en-US" sz="2000" dirty="0">
                <a:latin typeface="MS UI Gothic" panose="020B0600070205080204" pitchFamily="50" charset="-128"/>
                <a:ea typeface="MS UI Gothic" panose="020B0600070205080204" pitchFamily="50" charset="-128"/>
              </a:rPr>
              <a:t>水産庁研究指導課　</a:t>
            </a:r>
            <a:r>
              <a:rPr lang="en-US" altLang="ja-JP" sz="2000" dirty="0">
                <a:latin typeface="MS UI Gothic" panose="020B0600070205080204" pitchFamily="50" charset="-128"/>
                <a:ea typeface="MS UI Gothic" panose="020B0600070205080204" pitchFamily="50" charset="-128"/>
              </a:rPr>
              <a:t>03-6744-0205</a:t>
            </a:r>
          </a:p>
          <a:p>
            <a:pPr indent="355600">
              <a:lnSpc>
                <a:spcPts val="3200"/>
              </a:lnSpc>
            </a:pPr>
            <a:r>
              <a:rPr lang="ja-JP" altLang="en-US" sz="2000" dirty="0">
                <a:latin typeface="MS UI Gothic" panose="020B0600070205080204" pitchFamily="50" charset="-128"/>
                <a:ea typeface="MS UI Gothic" panose="020B0600070205080204" pitchFamily="50" charset="-128"/>
              </a:rPr>
              <a:t>担当：金子、桑山、甲斐</a:t>
            </a:r>
          </a:p>
          <a:p>
            <a:pPr>
              <a:lnSpc>
                <a:spcPts val="3200"/>
              </a:lnSpc>
              <a:spcAft>
                <a:spcPts val="600"/>
              </a:spcAft>
            </a:pPr>
            <a:r>
              <a:rPr kumimoji="1" lang="ja-JP" altLang="en-US" sz="2800" dirty="0">
                <a:latin typeface="MS UI Gothic" panose="020B0600070205080204" pitchFamily="50" charset="-128"/>
                <a:ea typeface="MS UI Gothic" panose="020B0600070205080204" pitchFamily="50" charset="-128"/>
              </a:rPr>
              <a:t>・補助事業に関するお問い合わせ先：</a:t>
            </a:r>
            <a:endParaRPr kumimoji="1" lang="en-US" altLang="ja-JP" sz="2800" dirty="0">
              <a:latin typeface="MS UI Gothic" panose="020B0600070205080204" pitchFamily="50" charset="-128"/>
              <a:ea typeface="MS UI Gothic" panose="020B0600070205080204" pitchFamily="50" charset="-128"/>
            </a:endParaRPr>
          </a:p>
          <a:p>
            <a:pPr indent="355600">
              <a:lnSpc>
                <a:spcPts val="3200"/>
              </a:lnSpc>
            </a:pPr>
            <a:r>
              <a:rPr kumimoji="1" lang="ja-JP" altLang="en-US" sz="2000" dirty="0">
                <a:latin typeface="MS UI Gothic" panose="020B0600070205080204" pitchFamily="50" charset="-128"/>
                <a:ea typeface="MS UI Gothic" panose="020B0600070205080204" pitchFamily="50" charset="-128"/>
              </a:rPr>
              <a:t>（一社）漁業情報サービスセンター　</a:t>
            </a:r>
            <a:r>
              <a:rPr lang="en-US" altLang="ja-JP" sz="2000" dirty="0">
                <a:latin typeface="MS UI Gothic" panose="020B0600070205080204" pitchFamily="50" charset="-128"/>
                <a:ea typeface="MS UI Gothic" panose="020B0600070205080204" pitchFamily="50" charset="-128"/>
              </a:rPr>
              <a:t>03-5547-6888</a:t>
            </a:r>
          </a:p>
          <a:p>
            <a:pPr indent="355600">
              <a:lnSpc>
                <a:spcPts val="3200"/>
              </a:lnSpc>
            </a:pPr>
            <a:r>
              <a:rPr kumimoji="1" lang="ja-JP" altLang="en-US" sz="2000" dirty="0">
                <a:latin typeface="MS UI Gothic" panose="020B0600070205080204" pitchFamily="50" charset="-128"/>
                <a:ea typeface="MS UI Gothic" panose="020B0600070205080204" pitchFamily="50" charset="-128"/>
              </a:rPr>
              <a:t>担当：藤田、斉藤</a:t>
            </a:r>
            <a:endParaRPr kumimoji="1" lang="en-US" altLang="ja-JP" sz="2000" dirty="0">
              <a:latin typeface="MS UI Gothic" panose="020B0600070205080204" pitchFamily="50" charset="-128"/>
              <a:ea typeface="MS UI Gothic" panose="020B0600070205080204" pitchFamily="50" charset="-128"/>
            </a:endParaRPr>
          </a:p>
        </p:txBody>
      </p:sp>
      <p:pic>
        <p:nvPicPr>
          <p:cNvPr id="5" name="media10">
            <a:hlinkClick r:id="" action="ppaction://media"/>
          </p:cNvPr>
          <p:cNvPicPr>
            <a:picLocks noChangeAspect="1"/>
          </p:cNvPicPr>
          <p:nvPr>
            <a:videoFile r:link="rId1"/>
            <p:extLst>
              <p:ext uri="{DAA4B4D4-6D71-4841-9C94-3DE7FCFB9230}">
                <p14:media xmlns:p14="http://schemas.microsoft.com/office/powerpoint/2010/main" r:embed="rId2">
                  <p14:trim st="1709" end="4018"/>
                </p14:media>
              </p:ext>
            </p:extLst>
          </p:nvPr>
        </p:nvPicPr>
        <p:blipFill>
          <a:blip r:embed="rId5"/>
          <a:stretch>
            <a:fillRect/>
          </a:stretch>
        </p:blipFill>
        <p:spPr>
          <a:xfrm>
            <a:off x="9182100" y="6248400"/>
            <a:ext cx="609600" cy="609600"/>
          </a:xfrm>
          <a:prstGeom prst="rect">
            <a:avLst/>
          </a:prstGeom>
        </p:spPr>
      </p:pic>
    </p:spTree>
    <p:extLst>
      <p:ext uri="{BB962C8B-B14F-4D97-AF65-F5344CB8AC3E}">
        <p14:creationId xmlns:p14="http://schemas.microsoft.com/office/powerpoint/2010/main" val="3768812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wind"/>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38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endCondLst>
                    <p:cond evt="onStopAudio" delay="0">
                      <p:tgtEl>
                        <p:sldTgt/>
                      </p:tgtEl>
                    </p:cond>
                  </p:endCondLst>
                </p:cTn>
                <p:tgtEl>
                  <p:spTgt spid="5"/>
                </p:tgtEl>
              </p:cMediaNode>
            </p:vide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5.7|27.5|25.7|15.9"/>
</p:tagLst>
</file>

<file path=ppt/tags/tag2.xml><?xml version="1.0" encoding="utf-8"?>
<p:tagLst xmlns:a="http://schemas.openxmlformats.org/drawingml/2006/main" xmlns:r="http://schemas.openxmlformats.org/officeDocument/2006/relationships" xmlns:p="http://schemas.openxmlformats.org/presentationml/2006/main">
  <p:tag name="TIMING" val="|20.4|20.8"/>
</p:tagLst>
</file>

<file path=ppt/tags/tag3.xml><?xml version="1.0" encoding="utf-8"?>
<p:tagLst xmlns:a="http://schemas.openxmlformats.org/drawingml/2006/main" xmlns:r="http://schemas.openxmlformats.org/officeDocument/2006/relationships" xmlns:p="http://schemas.openxmlformats.org/presentationml/2006/main">
  <p:tag name="TIMING" val="|17.8|12.1"/>
</p:tagLst>
</file>

<file path=ppt/tags/tag4.xml><?xml version="1.0" encoding="utf-8"?>
<p:tagLst xmlns:a="http://schemas.openxmlformats.org/drawingml/2006/main" xmlns:r="http://schemas.openxmlformats.org/officeDocument/2006/relationships" xmlns:p="http://schemas.openxmlformats.org/presentationml/2006/main">
  <p:tag name="TIMING" val="|15.6|31.5|13.2|10.7"/>
</p:tagLst>
</file>

<file path=ppt/tags/tag5.xml><?xml version="1.0" encoding="utf-8"?>
<p:tagLst xmlns:a="http://schemas.openxmlformats.org/drawingml/2006/main" xmlns:r="http://schemas.openxmlformats.org/officeDocument/2006/relationships" xmlns:p="http://schemas.openxmlformats.org/presentationml/2006/main">
  <p:tag name="TIMING" val="|24.5|30.1|13.2"/>
</p:tagLst>
</file>

<file path=ppt/tags/tag6.xml><?xml version="1.0" encoding="utf-8"?>
<p:tagLst xmlns:a="http://schemas.openxmlformats.org/drawingml/2006/main" xmlns:r="http://schemas.openxmlformats.org/officeDocument/2006/relationships" xmlns:p="http://schemas.openxmlformats.org/presentationml/2006/main">
  <p:tag name="TIMING" val="|35.8|21.1|22.9"/>
</p:tagLst>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13004</TotalTime>
  <Words>2692</Words>
  <Application>Microsoft Office PowerPoint</Application>
  <PresentationFormat>A4 210 x 297 mm</PresentationFormat>
  <Paragraphs>216</Paragraphs>
  <Slides>10</Slides>
  <Notes>10</Notes>
  <HiddenSlides>0</HiddenSlides>
  <MMClips>10</MMClips>
  <ScaleCrop>false</ScaleCrop>
  <HeadingPairs>
    <vt:vector size="6" baseType="variant">
      <vt:variant>
        <vt:lpstr>使用されているフォント</vt:lpstr>
      </vt:variant>
      <vt:variant>
        <vt:i4>8</vt:i4>
      </vt:variant>
      <vt:variant>
        <vt:lpstr>テーマ</vt:lpstr>
      </vt:variant>
      <vt:variant>
        <vt:i4>1</vt:i4>
      </vt:variant>
      <vt:variant>
        <vt:lpstr>スライド タイトル</vt:lpstr>
      </vt:variant>
      <vt:variant>
        <vt:i4>10</vt:i4>
      </vt:variant>
    </vt:vector>
  </HeadingPairs>
  <TitlesOfParts>
    <vt:vector size="19" baseType="lpstr">
      <vt:lpstr>ＤＨＰ平成ゴシックW5</vt:lpstr>
      <vt:lpstr>HGP創英角ﾎﾟｯﾌﾟ体</vt:lpstr>
      <vt:lpstr>ＭＳ Ｐゴシック</vt:lpstr>
      <vt:lpstr>MS UI Gothic</vt:lpstr>
      <vt:lpstr>UD Digi Kyokasho NK-B</vt:lpstr>
      <vt:lpstr>UD デジタル 教科書体 NK-B</vt:lpstr>
      <vt:lpstr>Arial</vt:lpstr>
      <vt:lpstr>Calibri</vt:lpstr>
      <vt:lpstr>Blank</vt:lpstr>
      <vt:lpstr>漁獲報告システムについて</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Company>農林水産省</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国際資源班</dc:creator>
  <cp:lastModifiedBy>長谷川　裕康</cp:lastModifiedBy>
  <cp:revision>792</cp:revision>
  <cp:lastPrinted>2020-12-02T04:28:19Z</cp:lastPrinted>
  <dcterms:created xsi:type="dcterms:W3CDTF">2018-09-14T18:02:00Z</dcterms:created>
  <dcterms:modified xsi:type="dcterms:W3CDTF">2021-03-14T23:19:31Z</dcterms:modified>
</cp:coreProperties>
</file>